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78A35-756A-4339-ADE0-ECCB5B038251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77764-033B-40BA-8CBC-8EF9B501F9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BFD3C-E544-4555-81EA-5B9DF2EACB43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5FF2A-BEFF-41CB-98EE-90291EB2D8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appy time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878684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6000" b="1" dirty="0">
                <a:solidFill>
                  <a:srgbClr val="00B050"/>
                </a:solidFill>
              </a:rPr>
              <a:t>one-first</a:t>
            </a:r>
            <a:endParaRPr lang="ru-RU" sz="6000" b="1" dirty="0">
              <a:solidFill>
                <a:srgbClr val="00B050"/>
              </a:solidFill>
            </a:endParaRPr>
          </a:p>
          <a:p>
            <a:r>
              <a:rPr lang="en-US" sz="6000" b="1" dirty="0">
                <a:solidFill>
                  <a:srgbClr val="00B050"/>
                </a:solidFill>
              </a:rPr>
              <a:t>two-second</a:t>
            </a:r>
            <a:endParaRPr lang="ru-RU" sz="6000" b="1" dirty="0">
              <a:solidFill>
                <a:srgbClr val="00B050"/>
              </a:solidFill>
            </a:endParaRPr>
          </a:p>
          <a:p>
            <a:r>
              <a:rPr lang="en-US" sz="6000" b="1" dirty="0">
                <a:solidFill>
                  <a:srgbClr val="00B050"/>
                </a:solidFill>
              </a:rPr>
              <a:t>three-third</a:t>
            </a:r>
            <a:endParaRPr lang="ru-RU" sz="6000" b="1" dirty="0">
              <a:solidFill>
                <a:srgbClr val="00B050"/>
              </a:solidFill>
            </a:endParaRPr>
          </a:p>
          <a:p>
            <a:r>
              <a:rPr lang="en-US" sz="6000" b="1" dirty="0">
                <a:solidFill>
                  <a:srgbClr val="00B050"/>
                </a:solidFill>
              </a:rPr>
              <a:t>four-fourth</a:t>
            </a:r>
            <a:endParaRPr lang="ru-RU" sz="6000" b="1" dirty="0">
              <a:solidFill>
                <a:srgbClr val="00B050"/>
              </a:solidFill>
            </a:endParaRPr>
          </a:p>
          <a:p>
            <a:r>
              <a:rPr lang="en-US" sz="6000" b="1" dirty="0">
                <a:solidFill>
                  <a:srgbClr val="00B050"/>
                </a:solidFill>
              </a:rPr>
              <a:t>five-fifth</a:t>
            </a:r>
            <a:endParaRPr lang="ru-RU" sz="60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1</a:t>
            </a:r>
            <a:r>
              <a:rPr lang="en-US" sz="5400" b="1" baseline="30000" dirty="0" smtClean="0">
                <a:solidFill>
                  <a:srgbClr val="00B050"/>
                </a:solidFill>
              </a:rPr>
              <a:t>st</a:t>
            </a:r>
            <a:r>
              <a:rPr lang="en-US" sz="5400" b="1" dirty="0" smtClean="0">
                <a:solidFill>
                  <a:srgbClr val="00B050"/>
                </a:solidFill>
              </a:rPr>
              <a:t>- first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2</a:t>
            </a:r>
            <a:r>
              <a:rPr lang="en-US" sz="5400" b="1" baseline="30000" dirty="0" smtClean="0">
                <a:solidFill>
                  <a:srgbClr val="00B050"/>
                </a:solidFill>
              </a:rPr>
              <a:t>nd</a:t>
            </a:r>
            <a:r>
              <a:rPr lang="en-US" sz="5400" b="1" dirty="0" smtClean="0">
                <a:solidFill>
                  <a:srgbClr val="00B050"/>
                </a:solidFill>
              </a:rPr>
              <a:t>- second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3</a:t>
            </a:r>
            <a:r>
              <a:rPr lang="en-US" sz="5400" b="1" baseline="30000" dirty="0" smtClean="0">
                <a:solidFill>
                  <a:srgbClr val="00B050"/>
                </a:solidFill>
              </a:rPr>
              <a:t>rd</a:t>
            </a:r>
            <a:r>
              <a:rPr lang="en-US" sz="5400" b="1" dirty="0" smtClean="0">
                <a:solidFill>
                  <a:srgbClr val="00B050"/>
                </a:solidFill>
              </a:rPr>
              <a:t>-third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4</a:t>
            </a:r>
            <a:r>
              <a:rPr lang="en-US" sz="54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5400" b="1" dirty="0" smtClean="0">
                <a:solidFill>
                  <a:srgbClr val="00B050"/>
                </a:solidFill>
              </a:rPr>
              <a:t>-fourth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5</a:t>
            </a:r>
            <a:r>
              <a:rPr lang="en-US" sz="54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5400" b="1" dirty="0" smtClean="0">
                <a:solidFill>
                  <a:srgbClr val="00B050"/>
                </a:solidFill>
              </a:rPr>
              <a:t>- fifth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January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February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92D050"/>
                </a:solidFill>
              </a:rPr>
              <a:t>March</a:t>
            </a:r>
            <a:endParaRPr lang="ru-RU" b="1" dirty="0">
              <a:solidFill>
                <a:srgbClr val="92D050"/>
              </a:solidFill>
            </a:endParaRPr>
          </a:p>
          <a:p>
            <a:r>
              <a:rPr lang="en-US" b="1" dirty="0">
                <a:solidFill>
                  <a:srgbClr val="92D050"/>
                </a:solidFill>
              </a:rPr>
              <a:t>April</a:t>
            </a:r>
            <a:endParaRPr lang="ru-RU" b="1" dirty="0">
              <a:solidFill>
                <a:srgbClr val="92D050"/>
              </a:solidFill>
            </a:endParaRPr>
          </a:p>
          <a:p>
            <a:r>
              <a:rPr lang="en-US" b="1" dirty="0">
                <a:solidFill>
                  <a:srgbClr val="92D050"/>
                </a:solidFill>
              </a:rPr>
              <a:t>May</a:t>
            </a:r>
            <a:endParaRPr lang="ru-RU" b="1" dirty="0">
              <a:solidFill>
                <a:srgbClr val="92D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June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July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August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September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October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November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December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31"/>
          <a:ext cx="8229600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44109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Winter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Spring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Summer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Autumn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456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December</a:t>
                      </a:r>
                      <a:endParaRPr lang="ru-RU" sz="3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March</a:t>
                      </a:r>
                      <a:endParaRPr lang="ru-RU" sz="32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June</a:t>
                      </a:r>
                      <a:endParaRPr lang="ru-RU" sz="32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September</a:t>
                      </a:r>
                      <a:endParaRPr lang="ru-RU" sz="32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1456955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January</a:t>
                      </a:r>
                      <a:endParaRPr lang="ru-RU" sz="3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April</a:t>
                      </a:r>
                      <a:endParaRPr lang="ru-RU" sz="32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July</a:t>
                      </a:r>
                      <a:endParaRPr lang="ru-RU" sz="32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October</a:t>
                      </a:r>
                      <a:endParaRPr lang="ru-RU" sz="32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1456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February</a:t>
                      </a:r>
                      <a:endParaRPr lang="ru-RU" sz="3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May</a:t>
                      </a:r>
                      <a:endParaRPr lang="ru-RU" sz="32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August</a:t>
                      </a:r>
                      <a:endParaRPr lang="ru-RU" sz="32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November</a:t>
                      </a:r>
                      <a:endParaRPr lang="ru-RU" sz="32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ello_html_m580d36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928670"/>
            <a:ext cx="714380" cy="785818"/>
          </a:xfrm>
          <a:prstGeom prst="rect">
            <a:avLst/>
          </a:prstGeom>
        </p:spPr>
      </p:pic>
      <p:pic>
        <p:nvPicPr>
          <p:cNvPr id="6" name="Рисунок 5" descr="30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857232"/>
            <a:ext cx="785818" cy="857255"/>
          </a:xfrm>
          <a:prstGeom prst="rect">
            <a:avLst/>
          </a:prstGeom>
        </p:spPr>
      </p:pic>
      <p:pic>
        <p:nvPicPr>
          <p:cNvPr id="7" name="Рисунок 6" descr="solnyshk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857232"/>
            <a:ext cx="542915" cy="824137"/>
          </a:xfrm>
          <a:prstGeom prst="rect">
            <a:avLst/>
          </a:prstGeom>
        </p:spPr>
      </p:pic>
      <p:pic>
        <p:nvPicPr>
          <p:cNvPr id="8" name="Рисунок 7" descr="5612698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72462" y="928670"/>
            <a:ext cx="583544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</a:rPr>
              <a:t>  Thank </a:t>
            </a:r>
            <a:r>
              <a:rPr lang="en-US" sz="9600" b="1" i="1" dirty="0">
                <a:solidFill>
                  <a:schemeClr val="accent2">
                    <a:lumMod val="75000"/>
                  </a:schemeClr>
                </a:solidFill>
              </a:rPr>
              <a:t>you for </a:t>
            </a:r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</a:rPr>
              <a:t> the lesson</a:t>
            </a:r>
            <a:endParaRPr lang="ru-RU" sz="96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47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TIMES</dc:title>
  <dc:creator>1</dc:creator>
  <cp:lastModifiedBy>1</cp:lastModifiedBy>
  <cp:revision>3</cp:revision>
  <dcterms:created xsi:type="dcterms:W3CDTF">2017-10-01T15:04:04Z</dcterms:created>
  <dcterms:modified xsi:type="dcterms:W3CDTF">2017-10-01T15:29:54Z</dcterms:modified>
</cp:coreProperties>
</file>