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2" r:id="rId4"/>
    <p:sldId id="260" r:id="rId5"/>
    <p:sldId id="261" r:id="rId6"/>
    <p:sldId id="265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D3533-154D-4AB5-A976-0FA6F720B957}" type="datetimeFigureOut">
              <a:rPr lang="ru-RU" smtClean="0"/>
              <a:pPr/>
              <a:t>27.06.2018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F60C3-552F-4DD3-BA5D-6392E531F9D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69325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D3533-154D-4AB5-A976-0FA6F720B957}" type="datetimeFigureOut">
              <a:rPr lang="ru-RU" smtClean="0"/>
              <a:pPr/>
              <a:t>27.06.2018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F60C3-552F-4DD3-BA5D-6392E531F9D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77361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D3533-154D-4AB5-A976-0FA6F720B957}" type="datetimeFigureOut">
              <a:rPr lang="ru-RU" smtClean="0"/>
              <a:pPr/>
              <a:t>27.06.2018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F60C3-552F-4DD3-BA5D-6392E531F9D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46174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D3533-154D-4AB5-A976-0FA6F720B957}" type="datetimeFigureOut">
              <a:rPr lang="ru-RU" smtClean="0"/>
              <a:pPr/>
              <a:t>27.06.2018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F60C3-552F-4DD3-BA5D-6392E531F9D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25650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D3533-154D-4AB5-A976-0FA6F720B957}" type="datetimeFigureOut">
              <a:rPr lang="ru-RU" smtClean="0"/>
              <a:pPr/>
              <a:t>27.06.2018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F60C3-552F-4DD3-BA5D-6392E531F9D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26845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D3533-154D-4AB5-A976-0FA6F720B957}" type="datetimeFigureOut">
              <a:rPr lang="ru-RU" smtClean="0"/>
              <a:pPr/>
              <a:t>27.06.2018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F60C3-552F-4DD3-BA5D-6392E531F9D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31955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D3533-154D-4AB5-A976-0FA6F720B957}" type="datetimeFigureOut">
              <a:rPr lang="ru-RU" smtClean="0"/>
              <a:pPr/>
              <a:t>27.06.2018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F60C3-552F-4DD3-BA5D-6392E531F9D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26831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D3533-154D-4AB5-A976-0FA6F720B957}" type="datetimeFigureOut">
              <a:rPr lang="ru-RU" smtClean="0"/>
              <a:pPr/>
              <a:t>27.06.2018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F60C3-552F-4DD3-BA5D-6392E531F9D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59243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D3533-154D-4AB5-A976-0FA6F720B957}" type="datetimeFigureOut">
              <a:rPr lang="ru-RU" smtClean="0"/>
              <a:pPr/>
              <a:t>27.06.2018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F60C3-552F-4DD3-BA5D-6392E531F9D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47306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D3533-154D-4AB5-A976-0FA6F720B957}" type="datetimeFigureOut">
              <a:rPr lang="ru-RU" smtClean="0"/>
              <a:pPr/>
              <a:t>27.06.2018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F60C3-552F-4DD3-BA5D-6392E531F9D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27906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D3533-154D-4AB5-A976-0FA6F720B957}" type="datetimeFigureOut">
              <a:rPr lang="ru-RU" smtClean="0"/>
              <a:pPr/>
              <a:t>27.06.2018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F60C3-552F-4DD3-BA5D-6392E531F9D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09775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8D3533-154D-4AB5-A976-0FA6F720B957}" type="datetimeFigureOut">
              <a:rPr lang="ru-RU" smtClean="0"/>
              <a:pPr/>
              <a:t>27.06.2018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DF60C3-552F-4DD3-BA5D-6392E531F9D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37560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одзаголовок 2"/>
          <p:cNvSpPr txBox="1">
            <a:spLocks/>
          </p:cNvSpPr>
          <p:nvPr/>
        </p:nvSpPr>
        <p:spPr>
          <a:xfrm>
            <a:off x="1403648" y="3861048"/>
            <a:ext cx="6400800" cy="1752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/>
          </a:p>
        </p:txBody>
      </p:sp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3320" y="0"/>
            <a:ext cx="9157320" cy="68614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Надпись 2"/>
          <p:cNvSpPr txBox="1">
            <a:spLocks noChangeArrowheads="1"/>
          </p:cNvSpPr>
          <p:nvPr/>
        </p:nvSpPr>
        <p:spPr bwMode="auto">
          <a:xfrm>
            <a:off x="1185780" y="2492896"/>
            <a:ext cx="4464496" cy="2448272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algn="ctr">
              <a:spcAft>
                <a:spcPts val="0"/>
              </a:spcAft>
            </a:pPr>
            <a:r>
              <a:rPr lang="ru-RU" sz="3600" b="1" dirty="0">
                <a:solidFill>
                  <a:srgbClr val="FF0000"/>
                </a:solidFill>
                <a:effectLst/>
                <a:latin typeface="Times New Roman"/>
                <a:ea typeface="Calibri"/>
                <a:cs typeface="Times New Roman"/>
              </a:rPr>
              <a:t>МАСТЕР – КЛАСС</a:t>
            </a:r>
            <a:endParaRPr lang="ru-RU" sz="3600" dirty="0">
              <a:effectLst/>
              <a:latin typeface="Calibri"/>
              <a:ea typeface="Calibri"/>
              <a:cs typeface="Times New Roman"/>
            </a:endParaRPr>
          </a:p>
          <a:p>
            <a:pPr algn="ctr">
              <a:spcAft>
                <a:spcPts val="0"/>
              </a:spcAft>
            </a:pPr>
            <a:r>
              <a:rPr lang="ru-RU" sz="3600" b="1" dirty="0">
                <a:solidFill>
                  <a:srgbClr val="0070C0"/>
                </a:solidFill>
                <a:effectLst/>
                <a:latin typeface="Times New Roman"/>
                <a:ea typeface="Calibri"/>
                <a:cs typeface="Times New Roman"/>
              </a:rPr>
              <a:t>составления загадок с использованием</a:t>
            </a:r>
            <a:endParaRPr lang="ru-RU" sz="3600" dirty="0">
              <a:effectLst/>
              <a:latin typeface="Calibri"/>
              <a:ea typeface="Calibri"/>
              <a:cs typeface="Times New Roman"/>
            </a:endParaRPr>
          </a:p>
          <a:p>
            <a:pPr algn="ctr">
              <a:spcAft>
                <a:spcPts val="0"/>
              </a:spcAft>
            </a:pPr>
            <a:r>
              <a:rPr lang="ru-RU" sz="3600" b="1" dirty="0">
                <a:solidFill>
                  <a:srgbClr val="0070C0"/>
                </a:solidFill>
                <a:effectLst/>
                <a:latin typeface="Times New Roman"/>
                <a:ea typeface="Calibri"/>
                <a:cs typeface="Times New Roman"/>
              </a:rPr>
              <a:t>элементов </a:t>
            </a:r>
            <a:r>
              <a:rPr lang="ru-RU" sz="3600" b="1" dirty="0" smtClean="0">
                <a:solidFill>
                  <a:srgbClr val="0070C0"/>
                </a:solidFill>
                <a:effectLst/>
                <a:latin typeface="Times New Roman"/>
                <a:ea typeface="Calibri"/>
                <a:cs typeface="Times New Roman"/>
              </a:rPr>
              <a:t>ТРИЗ</a:t>
            </a:r>
          </a:p>
          <a:p>
            <a:pPr algn="ctr">
              <a:spcAft>
                <a:spcPts val="0"/>
              </a:spcAft>
            </a:pPr>
            <a:endParaRPr lang="ru-RU" sz="3600" b="1" dirty="0" smtClean="0">
              <a:solidFill>
                <a:srgbClr val="0070C0"/>
              </a:solidFill>
              <a:latin typeface="Times New Roman"/>
              <a:ea typeface="Calibri"/>
              <a:cs typeface="Times New Roman"/>
            </a:endParaRPr>
          </a:p>
          <a:p>
            <a:pPr algn="r">
              <a:spcAft>
                <a:spcPts val="0"/>
              </a:spcAft>
            </a:pPr>
            <a:r>
              <a:rPr lang="ru-RU" b="1" dirty="0" smtClean="0">
                <a:solidFill>
                  <a:srgbClr val="0070C0"/>
                </a:solidFill>
                <a:effectLst/>
                <a:latin typeface="Times New Roman"/>
                <a:ea typeface="Calibri"/>
                <a:cs typeface="Times New Roman"/>
              </a:rPr>
              <a:t>Подготовила Бостонова С.В.</a:t>
            </a:r>
            <a:r>
              <a:rPr lang="ru-RU" dirty="0" smtClean="0">
                <a:effectLst/>
                <a:latin typeface="Times New Roman"/>
                <a:ea typeface="Calibri"/>
                <a:cs typeface="Times New Roman"/>
              </a:rPr>
              <a:t> </a:t>
            </a:r>
            <a:endParaRPr lang="ru-RU" dirty="0">
              <a:effectLst/>
              <a:latin typeface="Calibri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1600" dirty="0">
                <a:effectLst/>
                <a:latin typeface="Times New Roman"/>
                <a:ea typeface="Calibri"/>
                <a:cs typeface="Times New Roman"/>
              </a:rPr>
              <a:t> </a:t>
            </a:r>
            <a:endParaRPr lang="ru-RU" sz="1100" dirty="0">
              <a:effectLst/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7410925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8300" y="0"/>
            <a:ext cx="8892480" cy="66693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175125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195777"/>
            <a:ext cx="8855968" cy="66419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663969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188640"/>
            <a:ext cx="8208912" cy="61566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582051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0"/>
            <a:ext cx="8892480" cy="66693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736684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188640"/>
            <a:ext cx="8784976" cy="65887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3738141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102</TotalTime>
  <Words>13</Words>
  <Application>Microsoft Office PowerPoint</Application>
  <PresentationFormat>Экран (4:3)</PresentationFormat>
  <Paragraphs>6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Admin</cp:lastModifiedBy>
  <cp:revision>11</cp:revision>
  <dcterms:created xsi:type="dcterms:W3CDTF">2018-04-08T15:34:40Z</dcterms:created>
  <dcterms:modified xsi:type="dcterms:W3CDTF">2018-06-27T05:41:42Z</dcterms:modified>
</cp:coreProperties>
</file>