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1" r:id="rId4"/>
    <p:sldId id="260" r:id="rId5"/>
    <p:sldId id="262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76" autoAdjust="0"/>
    <p:restoredTop sz="94660"/>
  </p:normalViewPr>
  <p:slideViewPr>
    <p:cSldViewPr>
      <p:cViewPr varScale="1">
        <p:scale>
          <a:sx n="73" d="100"/>
          <a:sy n="73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005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«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  и упражнения, как средство развития речи у детей дошкольного возраста»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4500570"/>
            <a:ext cx="9144000" cy="235743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Подготовила воспитатель: Исрафилова Оксана Визировна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ель: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 детей основы речевой моторики на основе пальчиковых игр.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:– сочетать игры и упражнения для тренировки пальцев с речевой деятельностью детей;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совершенствовать мелкую моторику через пальчиковые игры;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повысить заинтересованность родителей в вопросах развития мелкой моторики рук и  привлечь их к работе по созданию развивающей среды в группе.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азик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зик\Desktop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азик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зик\Desktop\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Разик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азик\Desktop\img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23</Words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«Пальчиковые игры  и упражнения, как средство развития речи у детей дошкольного возраста»</vt:lpstr>
      <vt:lpstr>Цель: формировать у детей основы речевой моторики на основе пальчиковых игр.  Задачи:– сочетать игры и упражнения для тренировки пальцев с речевой деятельностью детей; – совершенствовать мелкую моторику через пальчиковые игры; - повысить заинтересованность родителей в вопросах развития мелкой моторики рук и  привлечь их к работе по созданию развивающей среды в группе.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«Пальчиковые игры  и упражнения, как средство развития речи у детей дошкольного возраста».  </dc:title>
  <dc:creator>Разик</dc:creator>
  <cp:lastModifiedBy>Разик</cp:lastModifiedBy>
  <cp:revision>22</cp:revision>
  <dcterms:created xsi:type="dcterms:W3CDTF">2018-05-01T10:05:40Z</dcterms:created>
  <dcterms:modified xsi:type="dcterms:W3CDTF">2018-05-14T13:56:19Z</dcterms:modified>
</cp:coreProperties>
</file>