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6" r:id="rId1"/>
  </p:sldMasterIdLst>
  <p:notesMasterIdLst>
    <p:notesMasterId r:id="rId20"/>
  </p:notesMasterIdLst>
  <p:sldIdLst>
    <p:sldId id="256" r:id="rId2"/>
    <p:sldId id="257" r:id="rId3"/>
    <p:sldId id="285" r:id="rId4"/>
    <p:sldId id="276" r:id="rId5"/>
    <p:sldId id="275" r:id="rId6"/>
    <p:sldId id="274" r:id="rId7"/>
    <p:sldId id="265" r:id="rId8"/>
    <p:sldId id="268" r:id="rId9"/>
    <p:sldId id="284" r:id="rId10"/>
    <p:sldId id="269" r:id="rId11"/>
    <p:sldId id="270" r:id="rId12"/>
    <p:sldId id="277" r:id="rId13"/>
    <p:sldId id="278" r:id="rId14"/>
    <p:sldId id="283" r:id="rId15"/>
    <p:sldId id="288" r:id="rId16"/>
    <p:sldId id="272" r:id="rId17"/>
    <p:sldId id="286" r:id="rId18"/>
    <p:sldId id="287" r:id="rId19"/>
  </p:sldIdLst>
  <p:sldSz cx="9144000" cy="6858000" type="screen4x3"/>
  <p:notesSz cx="6858000" cy="9144000"/>
  <p:defaultTextStyle>
    <a:defPPr>
      <a:defRPr lang="ru-RU"/>
    </a:defPPr>
    <a:lvl1pPr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Мама" initials="М"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accent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C4B1156A-380E-4F78-BDF5-A606A8083BF9}" styleName="Средний стиль 4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Сред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1" autoAdjust="0"/>
    <p:restoredTop sz="94595" autoAdjust="0"/>
  </p:normalViewPr>
  <p:slideViewPr>
    <p:cSldViewPr>
      <p:cViewPr varScale="1">
        <p:scale>
          <a:sx n="42" d="100"/>
          <a:sy n="42" d="100"/>
        </p:scale>
        <p:origin x="132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07-07-15T16:23:36.366" idx="1">
    <p:pos x="10" y="10"/>
    <p:text/>
  </p:cm>
</p:cmLst>
</file>

<file path=ppt/drawings/_rels/vmlDrawing1.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5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a:latin typeface="Arial" charset="0"/>
              </a:defRPr>
            </a:lvl1pPr>
          </a:lstStyle>
          <a:p>
            <a:pPr>
              <a:defRPr/>
            </a:pPr>
            <a:endParaRPr lang="ru-RU"/>
          </a:p>
        </p:txBody>
      </p:sp>
      <p:sp>
        <p:nvSpPr>
          <p:cNvPr id="1105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ru-RU"/>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1105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latin typeface="Arial" charset="0"/>
              </a:defRPr>
            </a:lvl1pPr>
          </a:lstStyle>
          <a:p>
            <a:pPr>
              <a:defRPr/>
            </a:pPr>
            <a:endParaRPr lang="ru-RU"/>
          </a:p>
        </p:txBody>
      </p:sp>
      <p:sp>
        <p:nvSpPr>
          <p:cNvPr id="1105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D802B3CF-5F0E-44A9-9B7C-FE4B5CCD394A}" type="slidenum">
              <a:rPr lang="ru-RU" altLang="ru-RU"/>
              <a:pPr>
                <a:defRPr/>
              </a:pPr>
              <a:t>‹#›</a:t>
            </a:fld>
            <a:endParaRPr lang="ru-RU" altLang="ru-RU"/>
          </a:p>
        </p:txBody>
      </p:sp>
    </p:spTree>
    <p:extLst>
      <p:ext uri="{BB962C8B-B14F-4D97-AF65-F5344CB8AC3E}">
        <p14:creationId xmlns:p14="http://schemas.microsoft.com/office/powerpoint/2010/main" val="334276994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о</a:t>
            </a:r>
            <a:endParaRPr lang="ru-RU" dirty="0"/>
          </a:p>
        </p:txBody>
      </p:sp>
      <p:sp>
        <p:nvSpPr>
          <p:cNvPr id="4" name="Номер слайда 3"/>
          <p:cNvSpPr>
            <a:spLocks noGrp="1"/>
          </p:cNvSpPr>
          <p:nvPr>
            <p:ph type="sldNum" sz="quarter" idx="10"/>
          </p:nvPr>
        </p:nvSpPr>
        <p:spPr/>
        <p:txBody>
          <a:bodyPr/>
          <a:lstStyle/>
          <a:p>
            <a:pPr>
              <a:defRPr/>
            </a:pPr>
            <a:fld id="{D802B3CF-5F0E-44A9-9B7C-FE4B5CCD394A}" type="slidenum">
              <a:rPr lang="ru-RU" altLang="ru-RU" smtClean="0"/>
              <a:pPr>
                <a:defRPr/>
              </a:pPr>
              <a:t>1</a:t>
            </a:fld>
            <a:endParaRPr lang="ru-RU" altLang="ru-RU"/>
          </a:p>
        </p:txBody>
      </p:sp>
    </p:spTree>
    <p:extLst>
      <p:ext uri="{BB962C8B-B14F-4D97-AF65-F5344CB8AC3E}">
        <p14:creationId xmlns:p14="http://schemas.microsoft.com/office/powerpoint/2010/main" val="936219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Freeform 8"/>
          <p:cNvSpPr>
            <a:spLocks/>
          </p:cNvSpPr>
          <p:nvPr/>
        </p:nvSpPr>
        <p:spPr bwMode="auto">
          <a:xfrm>
            <a:off x="-31750" y="4321175"/>
            <a:ext cx="1395413" cy="781050"/>
          </a:xfrm>
          <a:custGeom>
            <a:avLst/>
            <a:gdLst>
              <a:gd name="T0" fmla="*/ 2147483646 w 8042"/>
              <a:gd name="T1" fmla="*/ 2147483646 h 10000"/>
              <a:gd name="T2" fmla="*/ 2147483646 w 8042"/>
              <a:gd name="T3" fmla="*/ 2147483646 h 10000"/>
              <a:gd name="T4" fmla="*/ 2147483646 w 8042"/>
              <a:gd name="T5" fmla="*/ 2147483646 h 10000"/>
              <a:gd name="T6" fmla="*/ 2147483646 w 8042"/>
              <a:gd name="T7" fmla="*/ 2147483646 h 10000"/>
              <a:gd name="T8" fmla="*/ 2147483646 w 8042"/>
              <a:gd name="T9" fmla="*/ 2147483646 h 10000"/>
              <a:gd name="T10" fmla="*/ 2147483646 w 8042"/>
              <a:gd name="T11" fmla="*/ 105298818 h 10000"/>
              <a:gd name="T12" fmla="*/ 2147483646 w 8042"/>
              <a:gd name="T13" fmla="*/ 76236572 h 10000"/>
              <a:gd name="T14" fmla="*/ 2147483646 w 8042"/>
              <a:gd name="T15" fmla="*/ 19533436 h 10000"/>
              <a:gd name="T16" fmla="*/ 94026232 w 8042"/>
              <a:gd name="T17" fmla="*/ 0 h 10000"/>
              <a:gd name="T18" fmla="*/ 0 w 8042"/>
              <a:gd name="T19" fmla="*/ 2147483646 h 10000"/>
              <a:gd name="T20" fmla="*/ 2147483646 w 8042"/>
              <a:gd name="T21" fmla="*/ 2147483646 h 100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1942416" y="4777380"/>
            <a:ext cx="6600451" cy="1126283"/>
          </a:xfr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5" name="Date Placeholder 3"/>
          <p:cNvSpPr>
            <a:spLocks noGrp="1"/>
          </p:cNvSpPr>
          <p:nvPr>
            <p:ph type="dt" sz="half" idx="10"/>
          </p:nvPr>
        </p:nvSpPr>
        <p:spPr/>
        <p:txBody>
          <a:bodyPr/>
          <a:lstStyle>
            <a:lvl1pPr>
              <a:defRPr/>
            </a:lvl1pPr>
          </a:lstStyle>
          <a:p>
            <a:pPr>
              <a:defRPr/>
            </a:pPr>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a:xfrm>
            <a:off x="423863" y="4529138"/>
            <a:ext cx="584200" cy="365125"/>
          </a:xfrm>
        </p:spPr>
        <p:txBody>
          <a:bodyPr/>
          <a:lstStyle>
            <a:lvl1pPr>
              <a:defRPr/>
            </a:lvl1pPr>
          </a:lstStyle>
          <a:p>
            <a:pPr>
              <a:defRPr/>
            </a:pPr>
            <a:fld id="{EB5612A3-634E-48EF-AD59-7DB4E6CED9D5}" type="slidenum">
              <a:rPr lang="ru-RU" altLang="ru-RU"/>
              <a:pPr>
                <a:defRPr/>
              </a:pPr>
              <a:t>‹#›</a:t>
            </a:fld>
            <a:endParaRPr lang="ru-RU" altLang="ru-RU"/>
          </a:p>
        </p:txBody>
      </p:sp>
    </p:spTree>
    <p:extLst>
      <p:ext uri="{BB962C8B-B14F-4D97-AF65-F5344CB8AC3E}">
        <p14:creationId xmlns:p14="http://schemas.microsoft.com/office/powerpoint/2010/main" val="3295876969"/>
      </p:ext>
    </p:extLst>
  </p:cSld>
  <p:clrMapOvr>
    <a:masterClrMapping/>
  </p:clrMapOvr>
  <p:transition spd="slow">
    <p:zoom dir="in"/>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4" name="Freeform 11"/>
          <p:cNvSpPr>
            <a:spLocks/>
          </p:cNvSpPr>
          <p:nvPr/>
        </p:nvSpPr>
        <p:spPr bwMode="auto">
          <a:xfrm flipV="1">
            <a:off x="0" y="3167063"/>
            <a:ext cx="1358900" cy="508000"/>
          </a:xfrm>
          <a:custGeom>
            <a:avLst/>
            <a:gdLst>
              <a:gd name="T0" fmla="*/ 2147483646 w 7908"/>
              <a:gd name="T1" fmla="*/ 615366511 h 10000"/>
              <a:gd name="T2" fmla="*/ 2147483646 w 7908"/>
              <a:gd name="T3" fmla="*/ 24645112 h 10000"/>
              <a:gd name="T4" fmla="*/ 2147483646 w 7908"/>
              <a:gd name="T5" fmla="*/ 12322556 h 10000"/>
              <a:gd name="T6" fmla="*/ 2147483646 w 7908"/>
              <a:gd name="T7" fmla="*/ 0 h 10000"/>
              <a:gd name="T8" fmla="*/ 2147483646 w 7908"/>
              <a:gd name="T9" fmla="*/ 0 h 10000"/>
              <a:gd name="T10" fmla="*/ 0 w 7908"/>
              <a:gd name="T11" fmla="*/ 8129016 h 10000"/>
              <a:gd name="T12" fmla="*/ 0 w 7908"/>
              <a:gd name="T13" fmla="*/ 1310965120 h 10000"/>
              <a:gd name="T14" fmla="*/ 2147483646 w 7908"/>
              <a:gd name="T15" fmla="*/ 1304673540 h 10000"/>
              <a:gd name="T16" fmla="*/ 2147483646 w 7908"/>
              <a:gd name="T17" fmla="*/ 1304673540 h 10000"/>
              <a:gd name="T18" fmla="*/ 2147483646 w 7908"/>
              <a:gd name="T19" fmla="*/ 1292480016 h 10000"/>
              <a:gd name="T20" fmla="*/ 2147483646 w 7908"/>
              <a:gd name="T21" fmla="*/ 1280025837 h 10000"/>
              <a:gd name="T22" fmla="*/ 2147483646 w 7908"/>
              <a:gd name="T23" fmla="*/ 689304438 h 10000"/>
              <a:gd name="T24" fmla="*/ 2147483646 w 7908"/>
              <a:gd name="T25" fmla="*/ 615366511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a:xfrm>
            <a:off x="511175" y="3244850"/>
            <a:ext cx="585788" cy="365125"/>
          </a:xfrm>
        </p:spPr>
        <p:txBody>
          <a:bodyPr/>
          <a:lstStyle>
            <a:lvl1pPr>
              <a:defRPr/>
            </a:lvl1pPr>
          </a:lstStyle>
          <a:p>
            <a:pPr>
              <a:defRPr/>
            </a:pPr>
            <a:fld id="{B996A9D1-7B00-41C3-B04B-3379BD09F27C}" type="slidenum">
              <a:rPr lang="ru-RU" altLang="ru-RU"/>
              <a:pPr>
                <a:defRPr/>
              </a:pPr>
              <a:t>‹#›</a:t>
            </a:fld>
            <a:endParaRPr lang="ru-RU" altLang="ru-RU"/>
          </a:p>
        </p:txBody>
      </p:sp>
    </p:spTree>
    <p:extLst>
      <p:ext uri="{BB962C8B-B14F-4D97-AF65-F5344CB8AC3E}">
        <p14:creationId xmlns:p14="http://schemas.microsoft.com/office/powerpoint/2010/main" val="1193192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5" name="Freeform 11"/>
          <p:cNvSpPr>
            <a:spLocks/>
          </p:cNvSpPr>
          <p:nvPr/>
        </p:nvSpPr>
        <p:spPr bwMode="auto">
          <a:xfrm flipV="1">
            <a:off x="0" y="3167063"/>
            <a:ext cx="1358900" cy="508000"/>
          </a:xfrm>
          <a:custGeom>
            <a:avLst/>
            <a:gdLst>
              <a:gd name="T0" fmla="*/ 2147483646 w 7908"/>
              <a:gd name="T1" fmla="*/ 615366511 h 10000"/>
              <a:gd name="T2" fmla="*/ 2147483646 w 7908"/>
              <a:gd name="T3" fmla="*/ 24645112 h 10000"/>
              <a:gd name="T4" fmla="*/ 2147483646 w 7908"/>
              <a:gd name="T5" fmla="*/ 12322556 h 10000"/>
              <a:gd name="T6" fmla="*/ 2147483646 w 7908"/>
              <a:gd name="T7" fmla="*/ 0 h 10000"/>
              <a:gd name="T8" fmla="*/ 2147483646 w 7908"/>
              <a:gd name="T9" fmla="*/ 0 h 10000"/>
              <a:gd name="T10" fmla="*/ 0 w 7908"/>
              <a:gd name="T11" fmla="*/ 8129016 h 10000"/>
              <a:gd name="T12" fmla="*/ 0 w 7908"/>
              <a:gd name="T13" fmla="*/ 1310965120 h 10000"/>
              <a:gd name="T14" fmla="*/ 2147483646 w 7908"/>
              <a:gd name="T15" fmla="*/ 1304673540 h 10000"/>
              <a:gd name="T16" fmla="*/ 2147483646 w 7908"/>
              <a:gd name="T17" fmla="*/ 1304673540 h 10000"/>
              <a:gd name="T18" fmla="*/ 2147483646 w 7908"/>
              <a:gd name="T19" fmla="*/ 1292480016 h 10000"/>
              <a:gd name="T20" fmla="*/ 2147483646 w 7908"/>
              <a:gd name="T21" fmla="*/ 1280025837 h 10000"/>
              <a:gd name="T22" fmla="*/ 2147483646 w 7908"/>
              <a:gd name="T23" fmla="*/ 689304438 h 10000"/>
              <a:gd name="T24" fmla="*/ 2147483646 w 7908"/>
              <a:gd name="T25" fmla="*/ 615366511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 name="TextBox 5"/>
          <p:cNvSpPr txBox="1">
            <a:spLocks noChangeArrowheads="1"/>
          </p:cNvSpPr>
          <p:nvPr/>
        </p:nvSpPr>
        <p:spPr bwMode="auto">
          <a:xfrm>
            <a:off x="1808163" y="647700"/>
            <a:ext cx="4572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r">
              <a:defRPr sz="2400">
                <a:solidFill>
                  <a:schemeClr val="tx1"/>
                </a:solidFill>
                <a:latin typeface="Arial" panose="020B0604020202020204" pitchFamily="34" charset="0"/>
              </a:defRPr>
            </a:lvl1pPr>
            <a:lvl2pPr marL="742950" indent="-285750" algn="r">
              <a:defRPr sz="2400">
                <a:solidFill>
                  <a:schemeClr val="tx1"/>
                </a:solidFill>
                <a:latin typeface="Arial" panose="020B0604020202020204" pitchFamily="34" charset="0"/>
              </a:defRPr>
            </a:lvl2pPr>
            <a:lvl3pPr marL="1143000" indent="-228600" algn="r">
              <a:defRPr sz="2400">
                <a:solidFill>
                  <a:schemeClr val="tx1"/>
                </a:solidFill>
                <a:latin typeface="Arial" panose="020B0604020202020204" pitchFamily="34" charset="0"/>
              </a:defRPr>
            </a:lvl3pPr>
            <a:lvl4pPr marL="1600200" indent="-228600" algn="r">
              <a:defRPr sz="2400">
                <a:solidFill>
                  <a:schemeClr val="tx1"/>
                </a:solidFill>
                <a:latin typeface="Arial" panose="020B0604020202020204" pitchFamily="34" charset="0"/>
              </a:defRPr>
            </a:lvl4pPr>
            <a:lvl5pPr marL="2057400" indent="-228600" algn="r">
              <a:defRPr sz="2400">
                <a:solidFill>
                  <a:schemeClr val="tx1"/>
                </a:solidFill>
                <a:latin typeface="Arial" panose="020B0604020202020204" pitchFamily="34" charset="0"/>
              </a:defRPr>
            </a:lvl5pPr>
            <a:lvl6pPr marL="2514600" indent="-228600" algn="r" eaLnBrk="0" fontAlgn="base" hangingPunct="0">
              <a:spcBef>
                <a:spcPct val="0"/>
              </a:spcBef>
              <a:spcAft>
                <a:spcPct val="0"/>
              </a:spcAft>
              <a:defRPr sz="2400">
                <a:solidFill>
                  <a:schemeClr val="tx1"/>
                </a:solidFill>
                <a:latin typeface="Arial" panose="020B0604020202020204" pitchFamily="34" charset="0"/>
              </a:defRPr>
            </a:lvl6pPr>
            <a:lvl7pPr marL="2971800" indent="-228600" algn="r" eaLnBrk="0" fontAlgn="base" hangingPunct="0">
              <a:spcBef>
                <a:spcPct val="0"/>
              </a:spcBef>
              <a:spcAft>
                <a:spcPct val="0"/>
              </a:spcAft>
              <a:defRPr sz="2400">
                <a:solidFill>
                  <a:schemeClr val="tx1"/>
                </a:solidFill>
                <a:latin typeface="Arial" panose="020B0604020202020204" pitchFamily="34" charset="0"/>
              </a:defRPr>
            </a:lvl7pPr>
            <a:lvl8pPr marL="3429000" indent="-228600" algn="r" eaLnBrk="0" fontAlgn="base" hangingPunct="0">
              <a:spcBef>
                <a:spcPct val="0"/>
              </a:spcBef>
              <a:spcAft>
                <a:spcPct val="0"/>
              </a:spcAft>
              <a:defRPr sz="2400">
                <a:solidFill>
                  <a:schemeClr val="tx1"/>
                </a:solidFill>
                <a:latin typeface="Arial" panose="020B0604020202020204" pitchFamily="34" charset="0"/>
              </a:defRPr>
            </a:lvl8pPr>
            <a:lvl9pPr marL="3886200" indent="-228600" algn="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r>
              <a:rPr lang="en-US" altLang="ru-RU" sz="8000" smtClean="0">
                <a:solidFill>
                  <a:schemeClr val="accent1"/>
                </a:solidFill>
              </a:rPr>
              <a:t>“</a:t>
            </a:r>
          </a:p>
        </p:txBody>
      </p:sp>
      <p:sp>
        <p:nvSpPr>
          <p:cNvPr id="7" name="TextBox 62"/>
          <p:cNvSpPr txBox="1">
            <a:spLocks noChangeArrowheads="1"/>
          </p:cNvSpPr>
          <p:nvPr/>
        </p:nvSpPr>
        <p:spPr bwMode="auto">
          <a:xfrm>
            <a:off x="8169275" y="2905125"/>
            <a:ext cx="45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r">
              <a:defRPr sz="2400">
                <a:solidFill>
                  <a:schemeClr val="tx1"/>
                </a:solidFill>
                <a:latin typeface="Arial" panose="020B0604020202020204" pitchFamily="34" charset="0"/>
              </a:defRPr>
            </a:lvl1pPr>
            <a:lvl2pPr marL="742950" indent="-285750" algn="r">
              <a:defRPr sz="2400">
                <a:solidFill>
                  <a:schemeClr val="tx1"/>
                </a:solidFill>
                <a:latin typeface="Arial" panose="020B0604020202020204" pitchFamily="34" charset="0"/>
              </a:defRPr>
            </a:lvl2pPr>
            <a:lvl3pPr marL="1143000" indent="-228600" algn="r">
              <a:defRPr sz="2400">
                <a:solidFill>
                  <a:schemeClr val="tx1"/>
                </a:solidFill>
                <a:latin typeface="Arial" panose="020B0604020202020204" pitchFamily="34" charset="0"/>
              </a:defRPr>
            </a:lvl3pPr>
            <a:lvl4pPr marL="1600200" indent="-228600" algn="r">
              <a:defRPr sz="2400">
                <a:solidFill>
                  <a:schemeClr val="tx1"/>
                </a:solidFill>
                <a:latin typeface="Arial" panose="020B0604020202020204" pitchFamily="34" charset="0"/>
              </a:defRPr>
            </a:lvl4pPr>
            <a:lvl5pPr marL="2057400" indent="-228600" algn="r">
              <a:defRPr sz="2400">
                <a:solidFill>
                  <a:schemeClr val="tx1"/>
                </a:solidFill>
                <a:latin typeface="Arial" panose="020B0604020202020204" pitchFamily="34" charset="0"/>
              </a:defRPr>
            </a:lvl5pPr>
            <a:lvl6pPr marL="2514600" indent="-228600" algn="r" eaLnBrk="0" fontAlgn="base" hangingPunct="0">
              <a:spcBef>
                <a:spcPct val="0"/>
              </a:spcBef>
              <a:spcAft>
                <a:spcPct val="0"/>
              </a:spcAft>
              <a:defRPr sz="2400">
                <a:solidFill>
                  <a:schemeClr val="tx1"/>
                </a:solidFill>
                <a:latin typeface="Arial" panose="020B0604020202020204" pitchFamily="34" charset="0"/>
              </a:defRPr>
            </a:lvl6pPr>
            <a:lvl7pPr marL="2971800" indent="-228600" algn="r" eaLnBrk="0" fontAlgn="base" hangingPunct="0">
              <a:spcBef>
                <a:spcPct val="0"/>
              </a:spcBef>
              <a:spcAft>
                <a:spcPct val="0"/>
              </a:spcAft>
              <a:defRPr sz="2400">
                <a:solidFill>
                  <a:schemeClr val="tx1"/>
                </a:solidFill>
                <a:latin typeface="Arial" panose="020B0604020202020204" pitchFamily="34" charset="0"/>
              </a:defRPr>
            </a:lvl7pPr>
            <a:lvl8pPr marL="3429000" indent="-228600" algn="r" eaLnBrk="0" fontAlgn="base" hangingPunct="0">
              <a:spcBef>
                <a:spcPct val="0"/>
              </a:spcBef>
              <a:spcAft>
                <a:spcPct val="0"/>
              </a:spcAft>
              <a:defRPr sz="2400">
                <a:solidFill>
                  <a:schemeClr val="tx1"/>
                </a:solidFill>
                <a:latin typeface="Arial" panose="020B0604020202020204" pitchFamily="34" charset="0"/>
              </a:defRPr>
            </a:lvl8pPr>
            <a:lvl9pPr marL="3886200" indent="-228600" algn="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r>
              <a:rPr lang="en-US" altLang="ru-RU" sz="8000" smtClean="0">
                <a:solidFill>
                  <a:schemeClr val="accent1"/>
                </a:solidFill>
              </a:rPr>
              <a:t>”</a:t>
            </a:r>
          </a:p>
        </p:txBody>
      </p:sp>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8" name="Date Placeholder 3"/>
          <p:cNvSpPr>
            <a:spLocks noGrp="1"/>
          </p:cNvSpPr>
          <p:nvPr>
            <p:ph type="dt" sz="half" idx="14"/>
          </p:nvPr>
        </p:nvSpPr>
        <p:spPr/>
        <p:txBody>
          <a:bodyPr/>
          <a:lstStyle>
            <a:lvl1pPr>
              <a:defRPr/>
            </a:lvl1pPr>
          </a:lstStyle>
          <a:p>
            <a:pPr>
              <a:defRPr/>
            </a:pPr>
            <a:endParaRPr lang="ru-RU"/>
          </a:p>
        </p:txBody>
      </p:sp>
      <p:sp>
        <p:nvSpPr>
          <p:cNvPr id="9" name="Footer Placeholder 4"/>
          <p:cNvSpPr>
            <a:spLocks noGrp="1"/>
          </p:cNvSpPr>
          <p:nvPr>
            <p:ph type="ftr" sz="quarter" idx="15"/>
          </p:nvPr>
        </p:nvSpPr>
        <p:spPr/>
        <p:txBody>
          <a:bodyPr/>
          <a:lstStyle>
            <a:lvl1pPr>
              <a:defRPr/>
            </a:lvl1pPr>
          </a:lstStyle>
          <a:p>
            <a:pPr>
              <a:defRPr/>
            </a:pPr>
            <a:endParaRPr lang="ru-RU"/>
          </a:p>
        </p:txBody>
      </p:sp>
      <p:sp>
        <p:nvSpPr>
          <p:cNvPr id="10" name="Slide Number Placeholder 5"/>
          <p:cNvSpPr>
            <a:spLocks noGrp="1"/>
          </p:cNvSpPr>
          <p:nvPr>
            <p:ph type="sldNum" sz="quarter" idx="16"/>
          </p:nvPr>
        </p:nvSpPr>
        <p:spPr>
          <a:xfrm>
            <a:off x="511175" y="3244850"/>
            <a:ext cx="585788" cy="365125"/>
          </a:xfrm>
        </p:spPr>
        <p:txBody>
          <a:bodyPr/>
          <a:lstStyle>
            <a:lvl1pPr>
              <a:defRPr/>
            </a:lvl1pPr>
          </a:lstStyle>
          <a:p>
            <a:pPr>
              <a:defRPr/>
            </a:pPr>
            <a:fld id="{57A52586-4E17-46A6-95FD-B984C4FB1220}" type="slidenum">
              <a:rPr lang="ru-RU" altLang="ru-RU"/>
              <a:pPr>
                <a:defRPr/>
              </a:pPr>
              <a:t>‹#›</a:t>
            </a:fld>
            <a:endParaRPr lang="ru-RU" altLang="ru-RU"/>
          </a:p>
        </p:txBody>
      </p:sp>
    </p:spTree>
    <p:extLst>
      <p:ext uri="{BB962C8B-B14F-4D97-AF65-F5344CB8AC3E}">
        <p14:creationId xmlns:p14="http://schemas.microsoft.com/office/powerpoint/2010/main" val="1652303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5" name="Freeform 11"/>
          <p:cNvSpPr>
            <a:spLocks/>
          </p:cNvSpPr>
          <p:nvPr/>
        </p:nvSpPr>
        <p:spPr bwMode="auto">
          <a:xfrm flipV="1">
            <a:off x="0" y="4910138"/>
            <a:ext cx="1358900" cy="508000"/>
          </a:xfrm>
          <a:custGeom>
            <a:avLst/>
            <a:gdLst>
              <a:gd name="T0" fmla="*/ 2147483646 w 7908"/>
              <a:gd name="T1" fmla="*/ 615366511 h 10000"/>
              <a:gd name="T2" fmla="*/ 2147483646 w 7908"/>
              <a:gd name="T3" fmla="*/ 24645112 h 10000"/>
              <a:gd name="T4" fmla="*/ 2147483646 w 7908"/>
              <a:gd name="T5" fmla="*/ 12322556 h 10000"/>
              <a:gd name="T6" fmla="*/ 2147483646 w 7908"/>
              <a:gd name="T7" fmla="*/ 0 h 10000"/>
              <a:gd name="T8" fmla="*/ 2147483646 w 7908"/>
              <a:gd name="T9" fmla="*/ 0 h 10000"/>
              <a:gd name="T10" fmla="*/ 0 w 7908"/>
              <a:gd name="T11" fmla="*/ 8129016 h 10000"/>
              <a:gd name="T12" fmla="*/ 0 w 7908"/>
              <a:gd name="T13" fmla="*/ 1310965120 h 10000"/>
              <a:gd name="T14" fmla="*/ 2147483646 w 7908"/>
              <a:gd name="T15" fmla="*/ 1304673540 h 10000"/>
              <a:gd name="T16" fmla="*/ 2147483646 w 7908"/>
              <a:gd name="T17" fmla="*/ 1304673540 h 10000"/>
              <a:gd name="T18" fmla="*/ 2147483646 w 7908"/>
              <a:gd name="T19" fmla="*/ 1292480016 h 10000"/>
              <a:gd name="T20" fmla="*/ 2147483646 w 7908"/>
              <a:gd name="T21" fmla="*/ 1280025837 h 10000"/>
              <a:gd name="T22" fmla="*/ 2147483646 w 7908"/>
              <a:gd name="T23" fmla="*/ 689304438 h 10000"/>
              <a:gd name="T24" fmla="*/ 2147483646 w 7908"/>
              <a:gd name="T25" fmla="*/ 615366511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1942415" y="5181600"/>
            <a:ext cx="6591985" cy="729622"/>
          </a:xfrm>
        </p:spPr>
        <p:txBody>
          <a:bodyPr rtlCol="0">
            <a:normAutofit/>
          </a:bodyPr>
          <a:lstStyle>
            <a:lvl1pPr>
              <a:buNone/>
              <a:defRPr lang="en-US">
                <a:solidFill>
                  <a:schemeClr val="tx1">
                    <a:lumMod val="65000"/>
                    <a:lumOff val="35000"/>
                  </a:schemeClr>
                </a:solidFill>
              </a:defRPr>
            </a:lvl1pPr>
          </a:lstStyle>
          <a:p>
            <a:pPr lvl="0"/>
            <a:r>
              <a:rPr lang="ru-RU" smtClean="0"/>
              <a:t>Образец текста</a:t>
            </a:r>
          </a:p>
        </p:txBody>
      </p:sp>
      <p:sp>
        <p:nvSpPr>
          <p:cNvPr id="6" name="Date Placeholder 4"/>
          <p:cNvSpPr>
            <a:spLocks noGrp="1"/>
          </p:cNvSpPr>
          <p:nvPr>
            <p:ph type="dt" sz="half" idx="10"/>
          </p:nvPr>
        </p:nvSpPr>
        <p:spPr/>
        <p:txBody>
          <a:bodyPr/>
          <a:lstStyle>
            <a:lvl1pPr>
              <a:defRPr/>
            </a:lvl1pPr>
          </a:lstStyle>
          <a:p>
            <a:pPr>
              <a:defRPr/>
            </a:pPr>
            <a:endParaRPr lang="ru-RU"/>
          </a:p>
        </p:txBody>
      </p:sp>
      <p:sp>
        <p:nvSpPr>
          <p:cNvPr id="7" name="Footer Placeholder 5"/>
          <p:cNvSpPr>
            <a:spLocks noGrp="1"/>
          </p:cNvSpPr>
          <p:nvPr>
            <p:ph type="ftr" sz="quarter" idx="11"/>
          </p:nvPr>
        </p:nvSpPr>
        <p:spPr/>
        <p:txBody>
          <a:bodyPr/>
          <a:lstStyle>
            <a:lvl1pPr>
              <a:defRPr/>
            </a:lvl1pPr>
          </a:lstStyle>
          <a:p>
            <a:pPr>
              <a:defRPr/>
            </a:pPr>
            <a:endParaRPr lang="ru-RU"/>
          </a:p>
        </p:txBody>
      </p:sp>
      <p:sp>
        <p:nvSpPr>
          <p:cNvPr id="8" name="Slide Number Placeholder 6"/>
          <p:cNvSpPr>
            <a:spLocks noGrp="1"/>
          </p:cNvSpPr>
          <p:nvPr>
            <p:ph type="sldNum" sz="quarter" idx="12"/>
          </p:nvPr>
        </p:nvSpPr>
        <p:spPr>
          <a:xfrm>
            <a:off x="511175" y="4983163"/>
            <a:ext cx="585788" cy="365125"/>
          </a:xfrm>
        </p:spPr>
        <p:txBody>
          <a:bodyPr/>
          <a:lstStyle>
            <a:lvl1pPr>
              <a:defRPr/>
            </a:lvl1pPr>
          </a:lstStyle>
          <a:p>
            <a:pPr>
              <a:defRPr/>
            </a:pPr>
            <a:fld id="{383D0C87-E643-468E-98EF-3A148B009EDE}" type="slidenum">
              <a:rPr lang="ru-RU" altLang="ru-RU"/>
              <a:pPr>
                <a:defRPr/>
              </a:pPr>
              <a:t>‹#›</a:t>
            </a:fld>
            <a:endParaRPr lang="ru-RU" altLang="ru-RU"/>
          </a:p>
        </p:txBody>
      </p:sp>
    </p:spTree>
    <p:extLst>
      <p:ext uri="{BB962C8B-B14F-4D97-AF65-F5344CB8AC3E}">
        <p14:creationId xmlns:p14="http://schemas.microsoft.com/office/powerpoint/2010/main" val="34327819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5" name="Freeform 11"/>
          <p:cNvSpPr>
            <a:spLocks/>
          </p:cNvSpPr>
          <p:nvPr/>
        </p:nvSpPr>
        <p:spPr bwMode="auto">
          <a:xfrm flipV="1">
            <a:off x="0" y="4910138"/>
            <a:ext cx="1358900" cy="508000"/>
          </a:xfrm>
          <a:custGeom>
            <a:avLst/>
            <a:gdLst>
              <a:gd name="T0" fmla="*/ 2147483646 w 7908"/>
              <a:gd name="T1" fmla="*/ 615366511 h 10000"/>
              <a:gd name="T2" fmla="*/ 2147483646 w 7908"/>
              <a:gd name="T3" fmla="*/ 24645112 h 10000"/>
              <a:gd name="T4" fmla="*/ 2147483646 w 7908"/>
              <a:gd name="T5" fmla="*/ 12322556 h 10000"/>
              <a:gd name="T6" fmla="*/ 2147483646 w 7908"/>
              <a:gd name="T7" fmla="*/ 0 h 10000"/>
              <a:gd name="T8" fmla="*/ 2147483646 w 7908"/>
              <a:gd name="T9" fmla="*/ 0 h 10000"/>
              <a:gd name="T10" fmla="*/ 0 w 7908"/>
              <a:gd name="T11" fmla="*/ 8129016 h 10000"/>
              <a:gd name="T12" fmla="*/ 0 w 7908"/>
              <a:gd name="T13" fmla="*/ 1310965120 h 10000"/>
              <a:gd name="T14" fmla="*/ 2147483646 w 7908"/>
              <a:gd name="T15" fmla="*/ 1304673540 h 10000"/>
              <a:gd name="T16" fmla="*/ 2147483646 w 7908"/>
              <a:gd name="T17" fmla="*/ 1304673540 h 10000"/>
              <a:gd name="T18" fmla="*/ 2147483646 w 7908"/>
              <a:gd name="T19" fmla="*/ 1292480016 h 10000"/>
              <a:gd name="T20" fmla="*/ 2147483646 w 7908"/>
              <a:gd name="T21" fmla="*/ 1280025837 h 10000"/>
              <a:gd name="T22" fmla="*/ 2147483646 w 7908"/>
              <a:gd name="T23" fmla="*/ 689304438 h 10000"/>
              <a:gd name="T24" fmla="*/ 2147483646 w 7908"/>
              <a:gd name="T25" fmla="*/ 615366511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 name="TextBox 5"/>
          <p:cNvSpPr txBox="1">
            <a:spLocks noChangeArrowheads="1"/>
          </p:cNvSpPr>
          <p:nvPr/>
        </p:nvSpPr>
        <p:spPr bwMode="auto">
          <a:xfrm>
            <a:off x="1808163" y="647700"/>
            <a:ext cx="4572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r">
              <a:defRPr sz="2400">
                <a:solidFill>
                  <a:schemeClr val="tx1"/>
                </a:solidFill>
                <a:latin typeface="Arial" panose="020B0604020202020204" pitchFamily="34" charset="0"/>
              </a:defRPr>
            </a:lvl1pPr>
            <a:lvl2pPr marL="742950" indent="-285750" algn="r">
              <a:defRPr sz="2400">
                <a:solidFill>
                  <a:schemeClr val="tx1"/>
                </a:solidFill>
                <a:latin typeface="Arial" panose="020B0604020202020204" pitchFamily="34" charset="0"/>
              </a:defRPr>
            </a:lvl2pPr>
            <a:lvl3pPr marL="1143000" indent="-228600" algn="r">
              <a:defRPr sz="2400">
                <a:solidFill>
                  <a:schemeClr val="tx1"/>
                </a:solidFill>
                <a:latin typeface="Arial" panose="020B0604020202020204" pitchFamily="34" charset="0"/>
              </a:defRPr>
            </a:lvl3pPr>
            <a:lvl4pPr marL="1600200" indent="-228600" algn="r">
              <a:defRPr sz="2400">
                <a:solidFill>
                  <a:schemeClr val="tx1"/>
                </a:solidFill>
                <a:latin typeface="Arial" panose="020B0604020202020204" pitchFamily="34" charset="0"/>
              </a:defRPr>
            </a:lvl4pPr>
            <a:lvl5pPr marL="2057400" indent="-228600" algn="r">
              <a:defRPr sz="2400">
                <a:solidFill>
                  <a:schemeClr val="tx1"/>
                </a:solidFill>
                <a:latin typeface="Arial" panose="020B0604020202020204" pitchFamily="34" charset="0"/>
              </a:defRPr>
            </a:lvl5pPr>
            <a:lvl6pPr marL="2514600" indent="-228600" algn="r" eaLnBrk="0" fontAlgn="base" hangingPunct="0">
              <a:spcBef>
                <a:spcPct val="0"/>
              </a:spcBef>
              <a:spcAft>
                <a:spcPct val="0"/>
              </a:spcAft>
              <a:defRPr sz="2400">
                <a:solidFill>
                  <a:schemeClr val="tx1"/>
                </a:solidFill>
                <a:latin typeface="Arial" panose="020B0604020202020204" pitchFamily="34" charset="0"/>
              </a:defRPr>
            </a:lvl6pPr>
            <a:lvl7pPr marL="2971800" indent="-228600" algn="r" eaLnBrk="0" fontAlgn="base" hangingPunct="0">
              <a:spcBef>
                <a:spcPct val="0"/>
              </a:spcBef>
              <a:spcAft>
                <a:spcPct val="0"/>
              </a:spcAft>
              <a:defRPr sz="2400">
                <a:solidFill>
                  <a:schemeClr val="tx1"/>
                </a:solidFill>
                <a:latin typeface="Arial" panose="020B0604020202020204" pitchFamily="34" charset="0"/>
              </a:defRPr>
            </a:lvl7pPr>
            <a:lvl8pPr marL="3429000" indent="-228600" algn="r" eaLnBrk="0" fontAlgn="base" hangingPunct="0">
              <a:spcBef>
                <a:spcPct val="0"/>
              </a:spcBef>
              <a:spcAft>
                <a:spcPct val="0"/>
              </a:spcAft>
              <a:defRPr sz="2400">
                <a:solidFill>
                  <a:schemeClr val="tx1"/>
                </a:solidFill>
                <a:latin typeface="Arial" panose="020B0604020202020204" pitchFamily="34" charset="0"/>
              </a:defRPr>
            </a:lvl8pPr>
            <a:lvl9pPr marL="3886200" indent="-228600" algn="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r>
              <a:rPr lang="en-US" altLang="ru-RU" sz="8000" smtClean="0">
                <a:solidFill>
                  <a:schemeClr val="accent1"/>
                </a:solidFill>
              </a:rPr>
              <a:t>“</a:t>
            </a:r>
          </a:p>
        </p:txBody>
      </p:sp>
      <p:sp>
        <p:nvSpPr>
          <p:cNvPr id="7" name="TextBox 62"/>
          <p:cNvSpPr txBox="1">
            <a:spLocks noChangeArrowheads="1"/>
          </p:cNvSpPr>
          <p:nvPr/>
        </p:nvSpPr>
        <p:spPr bwMode="auto">
          <a:xfrm>
            <a:off x="8169275" y="2905125"/>
            <a:ext cx="45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r">
              <a:defRPr sz="2400">
                <a:solidFill>
                  <a:schemeClr val="tx1"/>
                </a:solidFill>
                <a:latin typeface="Arial" panose="020B0604020202020204" pitchFamily="34" charset="0"/>
              </a:defRPr>
            </a:lvl1pPr>
            <a:lvl2pPr marL="742950" indent="-285750" algn="r">
              <a:defRPr sz="2400">
                <a:solidFill>
                  <a:schemeClr val="tx1"/>
                </a:solidFill>
                <a:latin typeface="Arial" panose="020B0604020202020204" pitchFamily="34" charset="0"/>
              </a:defRPr>
            </a:lvl2pPr>
            <a:lvl3pPr marL="1143000" indent="-228600" algn="r">
              <a:defRPr sz="2400">
                <a:solidFill>
                  <a:schemeClr val="tx1"/>
                </a:solidFill>
                <a:latin typeface="Arial" panose="020B0604020202020204" pitchFamily="34" charset="0"/>
              </a:defRPr>
            </a:lvl3pPr>
            <a:lvl4pPr marL="1600200" indent="-228600" algn="r">
              <a:defRPr sz="2400">
                <a:solidFill>
                  <a:schemeClr val="tx1"/>
                </a:solidFill>
                <a:latin typeface="Arial" panose="020B0604020202020204" pitchFamily="34" charset="0"/>
              </a:defRPr>
            </a:lvl4pPr>
            <a:lvl5pPr marL="2057400" indent="-228600" algn="r">
              <a:defRPr sz="2400">
                <a:solidFill>
                  <a:schemeClr val="tx1"/>
                </a:solidFill>
                <a:latin typeface="Arial" panose="020B0604020202020204" pitchFamily="34" charset="0"/>
              </a:defRPr>
            </a:lvl5pPr>
            <a:lvl6pPr marL="2514600" indent="-228600" algn="r" eaLnBrk="0" fontAlgn="base" hangingPunct="0">
              <a:spcBef>
                <a:spcPct val="0"/>
              </a:spcBef>
              <a:spcAft>
                <a:spcPct val="0"/>
              </a:spcAft>
              <a:defRPr sz="2400">
                <a:solidFill>
                  <a:schemeClr val="tx1"/>
                </a:solidFill>
                <a:latin typeface="Arial" panose="020B0604020202020204" pitchFamily="34" charset="0"/>
              </a:defRPr>
            </a:lvl6pPr>
            <a:lvl7pPr marL="2971800" indent="-228600" algn="r" eaLnBrk="0" fontAlgn="base" hangingPunct="0">
              <a:spcBef>
                <a:spcPct val="0"/>
              </a:spcBef>
              <a:spcAft>
                <a:spcPct val="0"/>
              </a:spcAft>
              <a:defRPr sz="2400">
                <a:solidFill>
                  <a:schemeClr val="tx1"/>
                </a:solidFill>
                <a:latin typeface="Arial" panose="020B0604020202020204" pitchFamily="34" charset="0"/>
              </a:defRPr>
            </a:lvl7pPr>
            <a:lvl8pPr marL="3429000" indent="-228600" algn="r" eaLnBrk="0" fontAlgn="base" hangingPunct="0">
              <a:spcBef>
                <a:spcPct val="0"/>
              </a:spcBef>
              <a:spcAft>
                <a:spcPct val="0"/>
              </a:spcAft>
              <a:defRPr sz="2400">
                <a:solidFill>
                  <a:schemeClr val="tx1"/>
                </a:solidFill>
                <a:latin typeface="Arial" panose="020B0604020202020204" pitchFamily="34" charset="0"/>
              </a:defRPr>
            </a:lvl8pPr>
            <a:lvl9pPr marL="3886200" indent="-228600" algn="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r>
              <a:rPr lang="en-US" altLang="ru-RU" sz="8000" smtClean="0">
                <a:solidFill>
                  <a:schemeClr val="accent1"/>
                </a:solidFill>
              </a:rPr>
              <a:t>”</a:t>
            </a:r>
          </a:p>
        </p:txBody>
      </p:sp>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1942415" y="5181600"/>
            <a:ext cx="6688292" cy="729622"/>
          </a:xfrm>
        </p:spPr>
        <p:txBody>
          <a:bodyPr rtlCol="0">
            <a:normAutofit/>
          </a:bodyPr>
          <a:lstStyle>
            <a:lvl1pPr>
              <a:buNone/>
              <a:defRPr lang="en-US">
                <a:solidFill>
                  <a:schemeClr val="tx1">
                    <a:lumMod val="65000"/>
                    <a:lumOff val="35000"/>
                  </a:schemeClr>
                </a:solidFill>
              </a:defRPr>
            </a:lvl1pPr>
          </a:lstStyle>
          <a:p>
            <a:pPr lvl="0"/>
            <a:r>
              <a:rPr lang="ru-RU" smtClean="0"/>
              <a:t>Образец текста</a:t>
            </a:r>
          </a:p>
        </p:txBody>
      </p:sp>
      <p:sp>
        <p:nvSpPr>
          <p:cNvPr id="8" name="Date Placeholder 4"/>
          <p:cNvSpPr>
            <a:spLocks noGrp="1"/>
          </p:cNvSpPr>
          <p:nvPr>
            <p:ph type="dt" sz="half" idx="14"/>
          </p:nvPr>
        </p:nvSpPr>
        <p:spPr/>
        <p:txBody>
          <a:bodyPr/>
          <a:lstStyle>
            <a:lvl1pPr>
              <a:defRPr/>
            </a:lvl1pPr>
          </a:lstStyle>
          <a:p>
            <a:pPr>
              <a:defRPr/>
            </a:pPr>
            <a:endParaRPr lang="ru-RU"/>
          </a:p>
        </p:txBody>
      </p:sp>
      <p:sp>
        <p:nvSpPr>
          <p:cNvPr id="9" name="Footer Placeholder 5"/>
          <p:cNvSpPr>
            <a:spLocks noGrp="1"/>
          </p:cNvSpPr>
          <p:nvPr>
            <p:ph type="ftr" sz="quarter" idx="15"/>
          </p:nvPr>
        </p:nvSpPr>
        <p:spPr/>
        <p:txBody>
          <a:bodyPr/>
          <a:lstStyle>
            <a:lvl1pPr>
              <a:defRPr/>
            </a:lvl1pPr>
          </a:lstStyle>
          <a:p>
            <a:pPr>
              <a:defRPr/>
            </a:pPr>
            <a:endParaRPr lang="ru-RU"/>
          </a:p>
        </p:txBody>
      </p:sp>
      <p:sp>
        <p:nvSpPr>
          <p:cNvPr id="10" name="Slide Number Placeholder 6"/>
          <p:cNvSpPr>
            <a:spLocks noGrp="1"/>
          </p:cNvSpPr>
          <p:nvPr>
            <p:ph type="sldNum" sz="quarter" idx="16"/>
          </p:nvPr>
        </p:nvSpPr>
        <p:spPr>
          <a:xfrm>
            <a:off x="511175" y="4983163"/>
            <a:ext cx="585788" cy="365125"/>
          </a:xfrm>
        </p:spPr>
        <p:txBody>
          <a:bodyPr/>
          <a:lstStyle>
            <a:lvl1pPr>
              <a:defRPr/>
            </a:lvl1pPr>
          </a:lstStyle>
          <a:p>
            <a:pPr>
              <a:defRPr/>
            </a:pPr>
            <a:fld id="{F8B07B6F-89FD-4C90-8DDC-40FE9A476D95}" type="slidenum">
              <a:rPr lang="ru-RU" altLang="ru-RU"/>
              <a:pPr>
                <a:defRPr/>
              </a:pPr>
              <a:t>‹#›</a:t>
            </a:fld>
            <a:endParaRPr lang="ru-RU" altLang="ru-RU"/>
          </a:p>
        </p:txBody>
      </p:sp>
    </p:spTree>
    <p:extLst>
      <p:ext uri="{BB962C8B-B14F-4D97-AF65-F5344CB8AC3E}">
        <p14:creationId xmlns:p14="http://schemas.microsoft.com/office/powerpoint/2010/main" val="9024956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5" name="Freeform 11"/>
          <p:cNvSpPr>
            <a:spLocks/>
          </p:cNvSpPr>
          <p:nvPr/>
        </p:nvSpPr>
        <p:spPr bwMode="auto">
          <a:xfrm flipV="1">
            <a:off x="0" y="4910138"/>
            <a:ext cx="1358900" cy="508000"/>
          </a:xfrm>
          <a:custGeom>
            <a:avLst/>
            <a:gdLst>
              <a:gd name="T0" fmla="*/ 2147483646 w 7908"/>
              <a:gd name="T1" fmla="*/ 615366511 h 10000"/>
              <a:gd name="T2" fmla="*/ 2147483646 w 7908"/>
              <a:gd name="T3" fmla="*/ 24645112 h 10000"/>
              <a:gd name="T4" fmla="*/ 2147483646 w 7908"/>
              <a:gd name="T5" fmla="*/ 12322556 h 10000"/>
              <a:gd name="T6" fmla="*/ 2147483646 w 7908"/>
              <a:gd name="T7" fmla="*/ 0 h 10000"/>
              <a:gd name="T8" fmla="*/ 2147483646 w 7908"/>
              <a:gd name="T9" fmla="*/ 0 h 10000"/>
              <a:gd name="T10" fmla="*/ 0 w 7908"/>
              <a:gd name="T11" fmla="*/ 8129016 h 10000"/>
              <a:gd name="T12" fmla="*/ 0 w 7908"/>
              <a:gd name="T13" fmla="*/ 1310965120 h 10000"/>
              <a:gd name="T14" fmla="*/ 2147483646 w 7908"/>
              <a:gd name="T15" fmla="*/ 1304673540 h 10000"/>
              <a:gd name="T16" fmla="*/ 2147483646 w 7908"/>
              <a:gd name="T17" fmla="*/ 1304673540 h 10000"/>
              <a:gd name="T18" fmla="*/ 2147483646 w 7908"/>
              <a:gd name="T19" fmla="*/ 1292480016 h 10000"/>
              <a:gd name="T20" fmla="*/ 2147483646 w 7908"/>
              <a:gd name="T21" fmla="*/ 1280025837 h 10000"/>
              <a:gd name="T22" fmla="*/ 2147483646 w 7908"/>
              <a:gd name="T23" fmla="*/ 689304438 h 10000"/>
              <a:gd name="T24" fmla="*/ 2147483646 w 7908"/>
              <a:gd name="T25" fmla="*/ 615366511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1942415" y="5181600"/>
            <a:ext cx="6591985" cy="729622"/>
          </a:xfrm>
        </p:spPr>
        <p:txBody>
          <a:bodyPr rtlCol="0">
            <a:normAutofit/>
          </a:bodyPr>
          <a:lstStyle>
            <a:lvl1pPr>
              <a:buNone/>
              <a:defRPr lang="en-US">
                <a:solidFill>
                  <a:schemeClr val="tx1">
                    <a:lumMod val="65000"/>
                    <a:lumOff val="35000"/>
                  </a:schemeClr>
                </a:solidFill>
              </a:defRPr>
            </a:lvl1pPr>
          </a:lstStyle>
          <a:p>
            <a:pPr lvl="0"/>
            <a:r>
              <a:rPr lang="ru-RU" smtClean="0"/>
              <a:t>Образец текста</a:t>
            </a:r>
          </a:p>
        </p:txBody>
      </p:sp>
      <p:sp>
        <p:nvSpPr>
          <p:cNvPr id="6" name="Date Placeholder 4"/>
          <p:cNvSpPr>
            <a:spLocks noGrp="1"/>
          </p:cNvSpPr>
          <p:nvPr>
            <p:ph type="dt" sz="half" idx="14"/>
          </p:nvPr>
        </p:nvSpPr>
        <p:spPr/>
        <p:txBody>
          <a:bodyPr/>
          <a:lstStyle>
            <a:lvl1pPr>
              <a:defRPr/>
            </a:lvl1pPr>
          </a:lstStyle>
          <a:p>
            <a:pPr>
              <a:defRPr/>
            </a:pPr>
            <a:endParaRPr lang="ru-RU"/>
          </a:p>
        </p:txBody>
      </p:sp>
      <p:sp>
        <p:nvSpPr>
          <p:cNvPr id="7" name="Footer Placeholder 5"/>
          <p:cNvSpPr>
            <a:spLocks noGrp="1"/>
          </p:cNvSpPr>
          <p:nvPr>
            <p:ph type="ftr" sz="quarter" idx="15"/>
          </p:nvPr>
        </p:nvSpPr>
        <p:spPr/>
        <p:txBody>
          <a:bodyPr/>
          <a:lstStyle>
            <a:lvl1pPr>
              <a:defRPr/>
            </a:lvl1pPr>
          </a:lstStyle>
          <a:p>
            <a:pPr>
              <a:defRPr/>
            </a:pPr>
            <a:endParaRPr lang="ru-RU"/>
          </a:p>
        </p:txBody>
      </p:sp>
      <p:sp>
        <p:nvSpPr>
          <p:cNvPr id="8" name="Slide Number Placeholder 6"/>
          <p:cNvSpPr>
            <a:spLocks noGrp="1"/>
          </p:cNvSpPr>
          <p:nvPr>
            <p:ph type="sldNum" sz="quarter" idx="16"/>
          </p:nvPr>
        </p:nvSpPr>
        <p:spPr>
          <a:xfrm>
            <a:off x="511175" y="4983163"/>
            <a:ext cx="585788" cy="365125"/>
          </a:xfrm>
        </p:spPr>
        <p:txBody>
          <a:bodyPr/>
          <a:lstStyle>
            <a:lvl1pPr>
              <a:defRPr/>
            </a:lvl1pPr>
          </a:lstStyle>
          <a:p>
            <a:pPr>
              <a:defRPr/>
            </a:pPr>
            <a:fld id="{3366B109-52EE-4571-B1B8-D941483F4D55}" type="slidenum">
              <a:rPr lang="ru-RU" altLang="ru-RU"/>
              <a:pPr>
                <a:defRPr/>
              </a:pPr>
              <a:t>‹#›</a:t>
            </a:fld>
            <a:endParaRPr lang="ru-RU" altLang="ru-RU"/>
          </a:p>
        </p:txBody>
      </p:sp>
    </p:spTree>
    <p:extLst>
      <p:ext uri="{BB962C8B-B14F-4D97-AF65-F5344CB8AC3E}">
        <p14:creationId xmlns:p14="http://schemas.microsoft.com/office/powerpoint/2010/main" val="22989489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4" name="Freeform 11"/>
          <p:cNvSpPr>
            <a:spLocks/>
          </p:cNvSpPr>
          <p:nvPr/>
        </p:nvSpPr>
        <p:spPr bwMode="auto">
          <a:xfrm flipV="1">
            <a:off x="0" y="711200"/>
            <a:ext cx="1358900" cy="508000"/>
          </a:xfrm>
          <a:custGeom>
            <a:avLst/>
            <a:gdLst>
              <a:gd name="T0" fmla="*/ 2147483646 w 7908"/>
              <a:gd name="T1" fmla="*/ 615366511 h 10000"/>
              <a:gd name="T2" fmla="*/ 2147483646 w 7908"/>
              <a:gd name="T3" fmla="*/ 24645112 h 10000"/>
              <a:gd name="T4" fmla="*/ 2147483646 w 7908"/>
              <a:gd name="T5" fmla="*/ 12322556 h 10000"/>
              <a:gd name="T6" fmla="*/ 2147483646 w 7908"/>
              <a:gd name="T7" fmla="*/ 0 h 10000"/>
              <a:gd name="T8" fmla="*/ 2147483646 w 7908"/>
              <a:gd name="T9" fmla="*/ 0 h 10000"/>
              <a:gd name="T10" fmla="*/ 0 w 7908"/>
              <a:gd name="T11" fmla="*/ 8129016 h 10000"/>
              <a:gd name="T12" fmla="*/ 0 w 7908"/>
              <a:gd name="T13" fmla="*/ 1310965120 h 10000"/>
              <a:gd name="T14" fmla="*/ 2147483646 w 7908"/>
              <a:gd name="T15" fmla="*/ 1304673540 h 10000"/>
              <a:gd name="T16" fmla="*/ 2147483646 w 7908"/>
              <a:gd name="T17" fmla="*/ 1304673540 h 10000"/>
              <a:gd name="T18" fmla="*/ 2147483646 w 7908"/>
              <a:gd name="T19" fmla="*/ 1292480016 h 10000"/>
              <a:gd name="T20" fmla="*/ 2147483646 w 7908"/>
              <a:gd name="T21" fmla="*/ 1280025837 h 10000"/>
              <a:gd name="T22" fmla="*/ 2147483646 w 7908"/>
              <a:gd name="T23" fmla="*/ 689304438 h 10000"/>
              <a:gd name="T24" fmla="*/ 2147483646 w 7908"/>
              <a:gd name="T25" fmla="*/ 615366511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F928CF03-9153-4540-9D95-580BE3ADF44D}" type="slidenum">
              <a:rPr lang="ru-RU" altLang="ru-RU"/>
              <a:pPr>
                <a:defRPr/>
              </a:pPr>
              <a:t>‹#›</a:t>
            </a:fld>
            <a:endParaRPr lang="ru-RU" altLang="ru-RU"/>
          </a:p>
        </p:txBody>
      </p:sp>
    </p:spTree>
    <p:extLst>
      <p:ext uri="{BB962C8B-B14F-4D97-AF65-F5344CB8AC3E}">
        <p14:creationId xmlns:p14="http://schemas.microsoft.com/office/powerpoint/2010/main" val="3998511681"/>
      </p:ext>
    </p:extLst>
  </p:cSld>
  <p:clrMapOvr>
    <a:masterClrMapping/>
  </p:clrMapOvr>
  <p:transition spd="slow">
    <p:zoom dir="in"/>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4" name="Freeform 11"/>
          <p:cNvSpPr>
            <a:spLocks/>
          </p:cNvSpPr>
          <p:nvPr/>
        </p:nvSpPr>
        <p:spPr bwMode="auto">
          <a:xfrm flipV="1">
            <a:off x="0" y="711200"/>
            <a:ext cx="1358900" cy="508000"/>
          </a:xfrm>
          <a:custGeom>
            <a:avLst/>
            <a:gdLst>
              <a:gd name="T0" fmla="*/ 2147483646 w 7908"/>
              <a:gd name="T1" fmla="*/ 615366511 h 10000"/>
              <a:gd name="T2" fmla="*/ 2147483646 w 7908"/>
              <a:gd name="T3" fmla="*/ 24645112 h 10000"/>
              <a:gd name="T4" fmla="*/ 2147483646 w 7908"/>
              <a:gd name="T5" fmla="*/ 12322556 h 10000"/>
              <a:gd name="T6" fmla="*/ 2147483646 w 7908"/>
              <a:gd name="T7" fmla="*/ 0 h 10000"/>
              <a:gd name="T8" fmla="*/ 2147483646 w 7908"/>
              <a:gd name="T9" fmla="*/ 0 h 10000"/>
              <a:gd name="T10" fmla="*/ 0 w 7908"/>
              <a:gd name="T11" fmla="*/ 8129016 h 10000"/>
              <a:gd name="T12" fmla="*/ 0 w 7908"/>
              <a:gd name="T13" fmla="*/ 1310965120 h 10000"/>
              <a:gd name="T14" fmla="*/ 2147483646 w 7908"/>
              <a:gd name="T15" fmla="*/ 1304673540 h 10000"/>
              <a:gd name="T16" fmla="*/ 2147483646 w 7908"/>
              <a:gd name="T17" fmla="*/ 1304673540 h 10000"/>
              <a:gd name="T18" fmla="*/ 2147483646 w 7908"/>
              <a:gd name="T19" fmla="*/ 1292480016 h 10000"/>
              <a:gd name="T20" fmla="*/ 2147483646 w 7908"/>
              <a:gd name="T21" fmla="*/ 1280025837 h 10000"/>
              <a:gd name="T22" fmla="*/ 2147483646 w 7908"/>
              <a:gd name="T23" fmla="*/ 689304438 h 10000"/>
              <a:gd name="T24" fmla="*/ 2147483646 w 7908"/>
              <a:gd name="T25" fmla="*/ 615366511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 name="Vertical Title 1"/>
          <p:cNvSpPr>
            <a:spLocks noGrp="1"/>
          </p:cNvSpPr>
          <p:nvPr>
            <p:ph type="title" orient="vert"/>
          </p:nvPr>
        </p:nvSpPr>
        <p:spPr>
          <a:xfrm>
            <a:off x="6878535" y="627406"/>
            <a:ext cx="1656132"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6356DBAB-3C29-4B3D-A8C1-399883E72A82}" type="slidenum">
              <a:rPr lang="ru-RU" altLang="ru-RU"/>
              <a:pPr>
                <a:defRPr/>
              </a:pPr>
              <a:t>‹#›</a:t>
            </a:fld>
            <a:endParaRPr lang="ru-RU" altLang="ru-RU"/>
          </a:p>
        </p:txBody>
      </p:sp>
    </p:spTree>
    <p:extLst>
      <p:ext uri="{BB962C8B-B14F-4D97-AF65-F5344CB8AC3E}">
        <p14:creationId xmlns:p14="http://schemas.microsoft.com/office/powerpoint/2010/main" val="3062561368"/>
      </p:ext>
    </p:extLst>
  </p:cSld>
  <p:clrMapOvr>
    <a:masterClrMapping/>
  </p:clrMapOvr>
  <p:transition spd="slow">
    <p:zoom dir="in"/>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0" y="762000"/>
            <a:ext cx="79248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838200" y="2362200"/>
            <a:ext cx="3770313" cy="37242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760913" y="2362200"/>
            <a:ext cx="3770312" cy="37242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Date Placeholder 3"/>
          <p:cNvSpPr>
            <a:spLocks noGrp="1"/>
          </p:cNvSpPr>
          <p:nvPr>
            <p:ph type="dt" sz="half" idx="10"/>
          </p:nvPr>
        </p:nvSpPr>
        <p:spPr/>
        <p:txBody>
          <a:bodyPr/>
          <a:lstStyle>
            <a:lvl1pPr>
              <a:defRPr/>
            </a:lvl1pPr>
          </a:lstStyle>
          <a:p>
            <a:pPr>
              <a:defRPr/>
            </a:pPr>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23533E8B-CEE8-4521-B4FC-328843F187CD}" type="slidenum">
              <a:rPr lang="ru-RU" altLang="ru-RU"/>
              <a:pPr>
                <a:defRPr/>
              </a:pPr>
              <a:t>‹#›</a:t>
            </a:fld>
            <a:endParaRPr lang="ru-RU" altLang="ru-RU"/>
          </a:p>
        </p:txBody>
      </p:sp>
    </p:spTree>
    <p:extLst>
      <p:ext uri="{BB962C8B-B14F-4D97-AF65-F5344CB8AC3E}">
        <p14:creationId xmlns:p14="http://schemas.microsoft.com/office/powerpoint/2010/main" val="1666528973"/>
      </p:ext>
    </p:extLst>
  </p:cSld>
  <p:clrMapOvr>
    <a:masterClrMapping/>
  </p:clrMapOvr>
  <p:transition spd="slow">
    <p:zoom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Freeform 11"/>
          <p:cNvSpPr>
            <a:spLocks/>
          </p:cNvSpPr>
          <p:nvPr/>
        </p:nvSpPr>
        <p:spPr bwMode="auto">
          <a:xfrm flipV="1">
            <a:off x="0" y="711200"/>
            <a:ext cx="1358900" cy="508000"/>
          </a:xfrm>
          <a:custGeom>
            <a:avLst/>
            <a:gdLst>
              <a:gd name="T0" fmla="*/ 2147483646 w 7908"/>
              <a:gd name="T1" fmla="*/ 615366511 h 10000"/>
              <a:gd name="T2" fmla="*/ 2147483646 w 7908"/>
              <a:gd name="T3" fmla="*/ 24645112 h 10000"/>
              <a:gd name="T4" fmla="*/ 2147483646 w 7908"/>
              <a:gd name="T5" fmla="*/ 12322556 h 10000"/>
              <a:gd name="T6" fmla="*/ 2147483646 w 7908"/>
              <a:gd name="T7" fmla="*/ 0 h 10000"/>
              <a:gd name="T8" fmla="*/ 2147483646 w 7908"/>
              <a:gd name="T9" fmla="*/ 0 h 10000"/>
              <a:gd name="T10" fmla="*/ 0 w 7908"/>
              <a:gd name="T11" fmla="*/ 8129016 h 10000"/>
              <a:gd name="T12" fmla="*/ 0 w 7908"/>
              <a:gd name="T13" fmla="*/ 1310965120 h 10000"/>
              <a:gd name="T14" fmla="*/ 2147483646 w 7908"/>
              <a:gd name="T15" fmla="*/ 1304673540 h 10000"/>
              <a:gd name="T16" fmla="*/ 2147483646 w 7908"/>
              <a:gd name="T17" fmla="*/ 1304673540 h 10000"/>
              <a:gd name="T18" fmla="*/ 2147483646 w 7908"/>
              <a:gd name="T19" fmla="*/ 1292480016 h 10000"/>
              <a:gd name="T20" fmla="*/ 2147483646 w 7908"/>
              <a:gd name="T21" fmla="*/ 1280025837 h 10000"/>
              <a:gd name="T22" fmla="*/ 2147483646 w 7908"/>
              <a:gd name="T23" fmla="*/ 689304438 h 10000"/>
              <a:gd name="T24" fmla="*/ 2147483646 w 7908"/>
              <a:gd name="T25" fmla="*/ 615366511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 name="Title 1"/>
          <p:cNvSpPr>
            <a:spLocks noGrp="1"/>
          </p:cNvSpPr>
          <p:nvPr>
            <p:ph type="title"/>
          </p:nvPr>
        </p:nvSpPr>
        <p:spPr>
          <a:xfrm>
            <a:off x="1945201" y="624110"/>
            <a:ext cx="6589199"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FC7A2C84-934A-483B-8EDC-01A7BB6E24AB}" type="slidenum">
              <a:rPr lang="ru-RU" altLang="ru-RU"/>
              <a:pPr>
                <a:defRPr/>
              </a:pPr>
              <a:t>‹#›</a:t>
            </a:fld>
            <a:endParaRPr lang="ru-RU" altLang="ru-RU"/>
          </a:p>
        </p:txBody>
      </p:sp>
    </p:spTree>
    <p:extLst>
      <p:ext uri="{BB962C8B-B14F-4D97-AF65-F5344CB8AC3E}">
        <p14:creationId xmlns:p14="http://schemas.microsoft.com/office/powerpoint/2010/main" val="3044204747"/>
      </p:ext>
    </p:extLst>
  </p:cSld>
  <p:clrMapOvr>
    <a:masterClrMapping/>
  </p:clrMapOvr>
  <p:transition spd="slow">
    <p:zoom dir="in"/>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Freeform 11"/>
          <p:cNvSpPr>
            <a:spLocks/>
          </p:cNvSpPr>
          <p:nvPr/>
        </p:nvSpPr>
        <p:spPr bwMode="auto">
          <a:xfrm flipV="1">
            <a:off x="0" y="3167063"/>
            <a:ext cx="1358900" cy="508000"/>
          </a:xfrm>
          <a:custGeom>
            <a:avLst/>
            <a:gdLst>
              <a:gd name="T0" fmla="*/ 2147483646 w 7908"/>
              <a:gd name="T1" fmla="*/ 615366511 h 10000"/>
              <a:gd name="T2" fmla="*/ 2147483646 w 7908"/>
              <a:gd name="T3" fmla="*/ 24645112 h 10000"/>
              <a:gd name="T4" fmla="*/ 2147483646 w 7908"/>
              <a:gd name="T5" fmla="*/ 12322556 h 10000"/>
              <a:gd name="T6" fmla="*/ 2147483646 w 7908"/>
              <a:gd name="T7" fmla="*/ 0 h 10000"/>
              <a:gd name="T8" fmla="*/ 2147483646 w 7908"/>
              <a:gd name="T9" fmla="*/ 0 h 10000"/>
              <a:gd name="T10" fmla="*/ 0 w 7908"/>
              <a:gd name="T11" fmla="*/ 8129016 h 10000"/>
              <a:gd name="T12" fmla="*/ 0 w 7908"/>
              <a:gd name="T13" fmla="*/ 1310965120 h 10000"/>
              <a:gd name="T14" fmla="*/ 2147483646 w 7908"/>
              <a:gd name="T15" fmla="*/ 1304673540 h 10000"/>
              <a:gd name="T16" fmla="*/ 2147483646 w 7908"/>
              <a:gd name="T17" fmla="*/ 1304673540 h 10000"/>
              <a:gd name="T18" fmla="*/ 2147483646 w 7908"/>
              <a:gd name="T19" fmla="*/ 1292480016 h 10000"/>
              <a:gd name="T20" fmla="*/ 2147483646 w 7908"/>
              <a:gd name="T21" fmla="*/ 1280025837 h 10000"/>
              <a:gd name="T22" fmla="*/ 2147483646 w 7908"/>
              <a:gd name="T23" fmla="*/ 689304438 h 10000"/>
              <a:gd name="T24" fmla="*/ 2147483646 w 7908"/>
              <a:gd name="T25" fmla="*/ 615366511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942415" y="3581400"/>
            <a:ext cx="6591985" cy="860400"/>
          </a:xfrm>
        </p:spPr>
        <p:txBody>
          <a:bodyPr/>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a:xfrm>
            <a:off x="511175" y="3244850"/>
            <a:ext cx="585788" cy="365125"/>
          </a:xfrm>
        </p:spPr>
        <p:txBody>
          <a:bodyPr/>
          <a:lstStyle>
            <a:lvl1pPr>
              <a:defRPr/>
            </a:lvl1pPr>
          </a:lstStyle>
          <a:p>
            <a:pPr>
              <a:defRPr/>
            </a:pPr>
            <a:fld id="{CE58D5FA-4E79-42BF-8AEA-45288263FE4B}" type="slidenum">
              <a:rPr lang="ru-RU" altLang="ru-RU"/>
              <a:pPr>
                <a:defRPr/>
              </a:pPr>
              <a:t>‹#›</a:t>
            </a:fld>
            <a:endParaRPr lang="ru-RU" altLang="ru-RU"/>
          </a:p>
        </p:txBody>
      </p:sp>
    </p:spTree>
    <p:extLst>
      <p:ext uri="{BB962C8B-B14F-4D97-AF65-F5344CB8AC3E}">
        <p14:creationId xmlns:p14="http://schemas.microsoft.com/office/powerpoint/2010/main" val="2304310262"/>
      </p:ext>
    </p:extLst>
  </p:cSld>
  <p:clrMapOvr>
    <a:masterClrMapping/>
  </p:clrMapOvr>
  <p:transition spd="slow">
    <p:zoom dir="in"/>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Freeform 11"/>
          <p:cNvSpPr>
            <a:spLocks/>
          </p:cNvSpPr>
          <p:nvPr/>
        </p:nvSpPr>
        <p:spPr bwMode="auto">
          <a:xfrm flipV="1">
            <a:off x="0" y="711200"/>
            <a:ext cx="1358900" cy="508000"/>
          </a:xfrm>
          <a:custGeom>
            <a:avLst/>
            <a:gdLst>
              <a:gd name="T0" fmla="*/ 2147483646 w 7908"/>
              <a:gd name="T1" fmla="*/ 615366511 h 10000"/>
              <a:gd name="T2" fmla="*/ 2147483646 w 7908"/>
              <a:gd name="T3" fmla="*/ 24645112 h 10000"/>
              <a:gd name="T4" fmla="*/ 2147483646 w 7908"/>
              <a:gd name="T5" fmla="*/ 12322556 h 10000"/>
              <a:gd name="T6" fmla="*/ 2147483646 w 7908"/>
              <a:gd name="T7" fmla="*/ 0 h 10000"/>
              <a:gd name="T8" fmla="*/ 2147483646 w 7908"/>
              <a:gd name="T9" fmla="*/ 0 h 10000"/>
              <a:gd name="T10" fmla="*/ 0 w 7908"/>
              <a:gd name="T11" fmla="*/ 8129016 h 10000"/>
              <a:gd name="T12" fmla="*/ 0 w 7908"/>
              <a:gd name="T13" fmla="*/ 1310965120 h 10000"/>
              <a:gd name="T14" fmla="*/ 2147483646 w 7908"/>
              <a:gd name="T15" fmla="*/ 1304673540 h 10000"/>
              <a:gd name="T16" fmla="*/ 2147483646 w 7908"/>
              <a:gd name="T17" fmla="*/ 1304673540 h 10000"/>
              <a:gd name="T18" fmla="*/ 2147483646 w 7908"/>
              <a:gd name="T19" fmla="*/ 1292480016 h 10000"/>
              <a:gd name="T20" fmla="*/ 2147483646 w 7908"/>
              <a:gd name="T21" fmla="*/ 1280025837 h 10000"/>
              <a:gd name="T22" fmla="*/ 2147483646 w 7908"/>
              <a:gd name="T23" fmla="*/ 689304438 h 10000"/>
              <a:gd name="T24" fmla="*/ 2147483646 w 7908"/>
              <a:gd name="T25" fmla="*/ 615366511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 name="Date Placeholder 4"/>
          <p:cNvSpPr>
            <a:spLocks noGrp="1"/>
          </p:cNvSpPr>
          <p:nvPr>
            <p:ph type="dt" sz="half" idx="10"/>
          </p:nvPr>
        </p:nvSpPr>
        <p:spPr/>
        <p:txBody>
          <a:bodyPr/>
          <a:lstStyle>
            <a:lvl1pPr>
              <a:defRPr/>
            </a:lvl1pPr>
          </a:lstStyle>
          <a:p>
            <a:pPr>
              <a:defRPr/>
            </a:pPr>
            <a:endParaRPr lang="ru-RU"/>
          </a:p>
        </p:txBody>
      </p:sp>
      <p:sp>
        <p:nvSpPr>
          <p:cNvPr id="7" name="Footer Placeholder 5"/>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E80EB261-BDFD-4912-80ED-9687676D1851}" type="slidenum">
              <a:rPr lang="ru-RU" altLang="ru-RU"/>
              <a:pPr>
                <a:defRPr/>
              </a:pPr>
              <a:t>‹#›</a:t>
            </a:fld>
            <a:endParaRPr lang="ru-RU" altLang="ru-RU"/>
          </a:p>
        </p:txBody>
      </p:sp>
    </p:spTree>
    <p:extLst>
      <p:ext uri="{BB962C8B-B14F-4D97-AF65-F5344CB8AC3E}">
        <p14:creationId xmlns:p14="http://schemas.microsoft.com/office/powerpoint/2010/main" val="3216596491"/>
      </p:ext>
    </p:extLst>
  </p:cSld>
  <p:clrMapOvr>
    <a:masterClrMapping/>
  </p:clrMapOvr>
  <p:transition spd="slow">
    <p:zoom dir="in"/>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7" name="Freeform 11"/>
          <p:cNvSpPr>
            <a:spLocks/>
          </p:cNvSpPr>
          <p:nvPr/>
        </p:nvSpPr>
        <p:spPr bwMode="auto">
          <a:xfrm flipV="1">
            <a:off x="0" y="711200"/>
            <a:ext cx="1358900" cy="508000"/>
          </a:xfrm>
          <a:custGeom>
            <a:avLst/>
            <a:gdLst>
              <a:gd name="T0" fmla="*/ 2147483646 w 7908"/>
              <a:gd name="T1" fmla="*/ 615366511 h 10000"/>
              <a:gd name="T2" fmla="*/ 2147483646 w 7908"/>
              <a:gd name="T3" fmla="*/ 24645112 h 10000"/>
              <a:gd name="T4" fmla="*/ 2147483646 w 7908"/>
              <a:gd name="T5" fmla="*/ 12322556 h 10000"/>
              <a:gd name="T6" fmla="*/ 2147483646 w 7908"/>
              <a:gd name="T7" fmla="*/ 0 h 10000"/>
              <a:gd name="T8" fmla="*/ 2147483646 w 7908"/>
              <a:gd name="T9" fmla="*/ 0 h 10000"/>
              <a:gd name="T10" fmla="*/ 0 w 7908"/>
              <a:gd name="T11" fmla="*/ 8129016 h 10000"/>
              <a:gd name="T12" fmla="*/ 0 w 7908"/>
              <a:gd name="T13" fmla="*/ 1310965120 h 10000"/>
              <a:gd name="T14" fmla="*/ 2147483646 w 7908"/>
              <a:gd name="T15" fmla="*/ 1304673540 h 10000"/>
              <a:gd name="T16" fmla="*/ 2147483646 w 7908"/>
              <a:gd name="T17" fmla="*/ 1304673540 h 10000"/>
              <a:gd name="T18" fmla="*/ 2147483646 w 7908"/>
              <a:gd name="T19" fmla="*/ 1292480016 h 10000"/>
              <a:gd name="T20" fmla="*/ 2147483646 w 7908"/>
              <a:gd name="T21" fmla="*/ 1280025837 h 10000"/>
              <a:gd name="T22" fmla="*/ 2147483646 w 7908"/>
              <a:gd name="T23" fmla="*/ 689304438 h 10000"/>
              <a:gd name="T24" fmla="*/ 2147483646 w 7908"/>
              <a:gd name="T25" fmla="*/ 615366511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8" name="Date Placeholder 6"/>
          <p:cNvSpPr>
            <a:spLocks noGrp="1"/>
          </p:cNvSpPr>
          <p:nvPr>
            <p:ph type="dt" sz="half" idx="10"/>
          </p:nvPr>
        </p:nvSpPr>
        <p:spPr/>
        <p:txBody>
          <a:bodyPr/>
          <a:lstStyle>
            <a:lvl1pPr>
              <a:defRPr/>
            </a:lvl1pPr>
          </a:lstStyle>
          <a:p>
            <a:pPr>
              <a:defRPr/>
            </a:pPr>
            <a:endParaRPr lang="ru-RU"/>
          </a:p>
        </p:txBody>
      </p:sp>
      <p:sp>
        <p:nvSpPr>
          <p:cNvPr id="9" name="Footer Placeholder 7"/>
          <p:cNvSpPr>
            <a:spLocks noGrp="1"/>
          </p:cNvSpPr>
          <p:nvPr>
            <p:ph type="ftr" sz="quarter" idx="11"/>
          </p:nvPr>
        </p:nvSpPr>
        <p:spPr/>
        <p:txBody>
          <a:bodyPr/>
          <a:lstStyle>
            <a:lvl1pPr>
              <a:defRPr/>
            </a:lvl1pPr>
          </a:lstStyle>
          <a:p>
            <a:pPr>
              <a:defRPr/>
            </a:pPr>
            <a:endParaRPr lang="ru-RU"/>
          </a:p>
        </p:txBody>
      </p:sp>
      <p:sp>
        <p:nvSpPr>
          <p:cNvPr id="11" name="Slide Number Placeholder 5"/>
          <p:cNvSpPr>
            <a:spLocks noGrp="1"/>
          </p:cNvSpPr>
          <p:nvPr>
            <p:ph type="sldNum" sz="quarter" idx="12"/>
          </p:nvPr>
        </p:nvSpPr>
        <p:spPr/>
        <p:txBody>
          <a:bodyPr/>
          <a:lstStyle>
            <a:lvl1pPr>
              <a:defRPr/>
            </a:lvl1pPr>
          </a:lstStyle>
          <a:p>
            <a:pPr>
              <a:defRPr/>
            </a:pPr>
            <a:fld id="{F00CF409-3E2A-4860-A156-179A8D8A50C4}" type="slidenum">
              <a:rPr lang="ru-RU" altLang="ru-RU"/>
              <a:pPr>
                <a:defRPr/>
              </a:pPr>
              <a:t>‹#›</a:t>
            </a:fld>
            <a:endParaRPr lang="ru-RU" altLang="ru-RU"/>
          </a:p>
        </p:txBody>
      </p:sp>
    </p:spTree>
    <p:extLst>
      <p:ext uri="{BB962C8B-B14F-4D97-AF65-F5344CB8AC3E}">
        <p14:creationId xmlns:p14="http://schemas.microsoft.com/office/powerpoint/2010/main" val="2521163306"/>
      </p:ext>
    </p:extLst>
  </p:cSld>
  <p:clrMapOvr>
    <a:masterClrMapping/>
  </p:clrMapOvr>
  <p:transition spd="slow">
    <p:zoom dir="in"/>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Freeform 11"/>
          <p:cNvSpPr>
            <a:spLocks/>
          </p:cNvSpPr>
          <p:nvPr/>
        </p:nvSpPr>
        <p:spPr bwMode="auto">
          <a:xfrm flipV="1">
            <a:off x="0" y="711200"/>
            <a:ext cx="1358900" cy="508000"/>
          </a:xfrm>
          <a:custGeom>
            <a:avLst/>
            <a:gdLst>
              <a:gd name="T0" fmla="*/ 2147483646 w 7908"/>
              <a:gd name="T1" fmla="*/ 615366511 h 10000"/>
              <a:gd name="T2" fmla="*/ 2147483646 w 7908"/>
              <a:gd name="T3" fmla="*/ 24645112 h 10000"/>
              <a:gd name="T4" fmla="*/ 2147483646 w 7908"/>
              <a:gd name="T5" fmla="*/ 12322556 h 10000"/>
              <a:gd name="T6" fmla="*/ 2147483646 w 7908"/>
              <a:gd name="T7" fmla="*/ 0 h 10000"/>
              <a:gd name="T8" fmla="*/ 2147483646 w 7908"/>
              <a:gd name="T9" fmla="*/ 0 h 10000"/>
              <a:gd name="T10" fmla="*/ 0 w 7908"/>
              <a:gd name="T11" fmla="*/ 8129016 h 10000"/>
              <a:gd name="T12" fmla="*/ 0 w 7908"/>
              <a:gd name="T13" fmla="*/ 1310965120 h 10000"/>
              <a:gd name="T14" fmla="*/ 2147483646 w 7908"/>
              <a:gd name="T15" fmla="*/ 1304673540 h 10000"/>
              <a:gd name="T16" fmla="*/ 2147483646 w 7908"/>
              <a:gd name="T17" fmla="*/ 1304673540 h 10000"/>
              <a:gd name="T18" fmla="*/ 2147483646 w 7908"/>
              <a:gd name="T19" fmla="*/ 1292480016 h 10000"/>
              <a:gd name="T20" fmla="*/ 2147483646 w 7908"/>
              <a:gd name="T21" fmla="*/ 1280025837 h 10000"/>
              <a:gd name="T22" fmla="*/ 2147483646 w 7908"/>
              <a:gd name="T23" fmla="*/ 689304438 h 10000"/>
              <a:gd name="T24" fmla="*/ 2147483646 w 7908"/>
              <a:gd name="T25" fmla="*/ 615366511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 name="Title 1"/>
          <p:cNvSpPr>
            <a:spLocks noGrp="1"/>
          </p:cNvSpPr>
          <p:nvPr>
            <p:ph type="title"/>
          </p:nvPr>
        </p:nvSpPr>
        <p:spPr>
          <a:xfrm>
            <a:off x="1945200" y="624110"/>
            <a:ext cx="6589200" cy="1280890"/>
          </a:xfrm>
        </p:spPr>
        <p:txBody>
          <a:bodyPr/>
          <a:lstStyle/>
          <a:p>
            <a:r>
              <a:rPr lang="ru-RU" smtClean="0"/>
              <a:t>Образец заголовка</a:t>
            </a:r>
            <a:endParaRPr lang="en-US" dirty="0"/>
          </a:p>
        </p:txBody>
      </p:sp>
      <p:sp>
        <p:nvSpPr>
          <p:cNvPr id="4" name="Date Placeholder 2"/>
          <p:cNvSpPr>
            <a:spLocks noGrp="1"/>
          </p:cNvSpPr>
          <p:nvPr>
            <p:ph type="dt" sz="half" idx="10"/>
          </p:nvPr>
        </p:nvSpPr>
        <p:spPr/>
        <p:txBody>
          <a:bodyPr/>
          <a:lstStyle>
            <a:lvl1pPr>
              <a:defRPr/>
            </a:lvl1pPr>
          </a:lstStyle>
          <a:p>
            <a:pPr>
              <a:defRPr/>
            </a:pPr>
            <a:endParaRPr lang="ru-RU"/>
          </a:p>
        </p:txBody>
      </p:sp>
      <p:sp>
        <p:nvSpPr>
          <p:cNvPr id="5" name="Footer Placeholder 3"/>
          <p:cNvSpPr>
            <a:spLocks noGrp="1"/>
          </p:cNvSpPr>
          <p:nvPr>
            <p:ph type="ftr" sz="quarter" idx="11"/>
          </p:nvPr>
        </p:nvSpPr>
        <p:spPr/>
        <p:txBody>
          <a:bodyPr/>
          <a:lstStyle>
            <a:lvl1pPr>
              <a:defRPr/>
            </a:lvl1pPr>
          </a:lstStyle>
          <a:p>
            <a:pPr>
              <a:defRPr/>
            </a:pPr>
            <a:endParaRPr lang="ru-RU"/>
          </a:p>
        </p:txBody>
      </p:sp>
      <p:sp>
        <p:nvSpPr>
          <p:cNvPr id="6" name="Slide Number Placeholder 4"/>
          <p:cNvSpPr>
            <a:spLocks noGrp="1"/>
          </p:cNvSpPr>
          <p:nvPr>
            <p:ph type="sldNum" sz="quarter" idx="12"/>
          </p:nvPr>
        </p:nvSpPr>
        <p:spPr/>
        <p:txBody>
          <a:bodyPr/>
          <a:lstStyle>
            <a:lvl1pPr>
              <a:defRPr/>
            </a:lvl1pPr>
          </a:lstStyle>
          <a:p>
            <a:pPr>
              <a:defRPr/>
            </a:pPr>
            <a:fld id="{8643D5D0-42CC-4304-8D8E-3FA4ECBEF3A2}" type="slidenum">
              <a:rPr lang="ru-RU" altLang="ru-RU"/>
              <a:pPr>
                <a:defRPr/>
              </a:pPr>
              <a:t>‹#›</a:t>
            </a:fld>
            <a:endParaRPr lang="ru-RU" altLang="ru-RU"/>
          </a:p>
        </p:txBody>
      </p:sp>
    </p:spTree>
    <p:extLst>
      <p:ext uri="{BB962C8B-B14F-4D97-AF65-F5344CB8AC3E}">
        <p14:creationId xmlns:p14="http://schemas.microsoft.com/office/powerpoint/2010/main" val="3420866956"/>
      </p:ext>
    </p:extLst>
  </p:cSld>
  <p:clrMapOvr>
    <a:masterClrMapping/>
  </p:clrMapOvr>
  <p:transition spd="slow">
    <p:zoom dir="in"/>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Freeform 11"/>
          <p:cNvSpPr>
            <a:spLocks/>
          </p:cNvSpPr>
          <p:nvPr/>
        </p:nvSpPr>
        <p:spPr bwMode="auto">
          <a:xfrm flipV="1">
            <a:off x="0" y="711200"/>
            <a:ext cx="1358900" cy="508000"/>
          </a:xfrm>
          <a:custGeom>
            <a:avLst/>
            <a:gdLst>
              <a:gd name="T0" fmla="*/ 2147483646 w 7908"/>
              <a:gd name="T1" fmla="*/ 615366511 h 10000"/>
              <a:gd name="T2" fmla="*/ 2147483646 w 7908"/>
              <a:gd name="T3" fmla="*/ 24645112 h 10000"/>
              <a:gd name="T4" fmla="*/ 2147483646 w 7908"/>
              <a:gd name="T5" fmla="*/ 12322556 h 10000"/>
              <a:gd name="T6" fmla="*/ 2147483646 w 7908"/>
              <a:gd name="T7" fmla="*/ 0 h 10000"/>
              <a:gd name="T8" fmla="*/ 2147483646 w 7908"/>
              <a:gd name="T9" fmla="*/ 0 h 10000"/>
              <a:gd name="T10" fmla="*/ 0 w 7908"/>
              <a:gd name="T11" fmla="*/ 8129016 h 10000"/>
              <a:gd name="T12" fmla="*/ 0 w 7908"/>
              <a:gd name="T13" fmla="*/ 1310965120 h 10000"/>
              <a:gd name="T14" fmla="*/ 2147483646 w 7908"/>
              <a:gd name="T15" fmla="*/ 1304673540 h 10000"/>
              <a:gd name="T16" fmla="*/ 2147483646 w 7908"/>
              <a:gd name="T17" fmla="*/ 1304673540 h 10000"/>
              <a:gd name="T18" fmla="*/ 2147483646 w 7908"/>
              <a:gd name="T19" fmla="*/ 1292480016 h 10000"/>
              <a:gd name="T20" fmla="*/ 2147483646 w 7908"/>
              <a:gd name="T21" fmla="*/ 1280025837 h 10000"/>
              <a:gd name="T22" fmla="*/ 2147483646 w 7908"/>
              <a:gd name="T23" fmla="*/ 689304438 h 10000"/>
              <a:gd name="T24" fmla="*/ 2147483646 w 7908"/>
              <a:gd name="T25" fmla="*/ 615366511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 name="Date Placeholder 1"/>
          <p:cNvSpPr>
            <a:spLocks noGrp="1"/>
          </p:cNvSpPr>
          <p:nvPr>
            <p:ph type="dt" sz="half" idx="10"/>
          </p:nvPr>
        </p:nvSpPr>
        <p:spPr/>
        <p:txBody>
          <a:bodyPr/>
          <a:lstStyle>
            <a:lvl1pPr>
              <a:defRPr/>
            </a:lvl1pPr>
          </a:lstStyle>
          <a:p>
            <a:pPr>
              <a:defRPr/>
            </a:pPr>
            <a:endParaRPr lang="ru-RU"/>
          </a:p>
        </p:txBody>
      </p:sp>
      <p:sp>
        <p:nvSpPr>
          <p:cNvPr id="4" name="Footer Placeholder 2"/>
          <p:cNvSpPr>
            <a:spLocks noGrp="1"/>
          </p:cNvSpPr>
          <p:nvPr>
            <p:ph type="ftr" sz="quarter" idx="11"/>
          </p:nvPr>
        </p:nvSpPr>
        <p:spPr/>
        <p:txBody>
          <a:bodyPr/>
          <a:lstStyle>
            <a:lvl1pPr>
              <a:defRPr/>
            </a:lvl1pPr>
          </a:lstStyle>
          <a:p>
            <a:pPr>
              <a:defRPr/>
            </a:pPr>
            <a:endParaRPr lang="ru-RU"/>
          </a:p>
        </p:txBody>
      </p:sp>
      <p:sp>
        <p:nvSpPr>
          <p:cNvPr id="5" name="Slide Number Placeholder 3"/>
          <p:cNvSpPr>
            <a:spLocks noGrp="1"/>
          </p:cNvSpPr>
          <p:nvPr>
            <p:ph type="sldNum" sz="quarter" idx="12"/>
          </p:nvPr>
        </p:nvSpPr>
        <p:spPr/>
        <p:txBody>
          <a:bodyPr/>
          <a:lstStyle>
            <a:lvl1pPr>
              <a:defRPr/>
            </a:lvl1pPr>
          </a:lstStyle>
          <a:p>
            <a:pPr>
              <a:defRPr/>
            </a:pPr>
            <a:fld id="{219B9C53-9784-44F2-B5D9-503982564B92}" type="slidenum">
              <a:rPr lang="ru-RU" altLang="ru-RU"/>
              <a:pPr>
                <a:defRPr/>
              </a:pPr>
              <a:t>‹#›</a:t>
            </a:fld>
            <a:endParaRPr lang="ru-RU" altLang="ru-RU"/>
          </a:p>
        </p:txBody>
      </p:sp>
    </p:spTree>
    <p:extLst>
      <p:ext uri="{BB962C8B-B14F-4D97-AF65-F5344CB8AC3E}">
        <p14:creationId xmlns:p14="http://schemas.microsoft.com/office/powerpoint/2010/main" val="4171301666"/>
      </p:ext>
    </p:extLst>
  </p:cSld>
  <p:clrMapOvr>
    <a:masterClrMapping/>
  </p:clrMapOvr>
  <p:transition spd="slow">
    <p:zoom dir="in"/>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5" name="Freeform 11"/>
          <p:cNvSpPr>
            <a:spLocks/>
          </p:cNvSpPr>
          <p:nvPr/>
        </p:nvSpPr>
        <p:spPr bwMode="auto">
          <a:xfrm flipV="1">
            <a:off x="0" y="711200"/>
            <a:ext cx="1358900" cy="508000"/>
          </a:xfrm>
          <a:custGeom>
            <a:avLst/>
            <a:gdLst>
              <a:gd name="T0" fmla="*/ 2147483646 w 7908"/>
              <a:gd name="T1" fmla="*/ 615366511 h 10000"/>
              <a:gd name="T2" fmla="*/ 2147483646 w 7908"/>
              <a:gd name="T3" fmla="*/ 24645112 h 10000"/>
              <a:gd name="T4" fmla="*/ 2147483646 w 7908"/>
              <a:gd name="T5" fmla="*/ 12322556 h 10000"/>
              <a:gd name="T6" fmla="*/ 2147483646 w 7908"/>
              <a:gd name="T7" fmla="*/ 0 h 10000"/>
              <a:gd name="T8" fmla="*/ 2147483646 w 7908"/>
              <a:gd name="T9" fmla="*/ 0 h 10000"/>
              <a:gd name="T10" fmla="*/ 0 w 7908"/>
              <a:gd name="T11" fmla="*/ 8129016 h 10000"/>
              <a:gd name="T12" fmla="*/ 0 w 7908"/>
              <a:gd name="T13" fmla="*/ 1310965120 h 10000"/>
              <a:gd name="T14" fmla="*/ 2147483646 w 7908"/>
              <a:gd name="T15" fmla="*/ 1304673540 h 10000"/>
              <a:gd name="T16" fmla="*/ 2147483646 w 7908"/>
              <a:gd name="T17" fmla="*/ 1304673540 h 10000"/>
              <a:gd name="T18" fmla="*/ 2147483646 w 7908"/>
              <a:gd name="T19" fmla="*/ 1292480016 h 10000"/>
              <a:gd name="T20" fmla="*/ 2147483646 w 7908"/>
              <a:gd name="T21" fmla="*/ 1280025837 h 10000"/>
              <a:gd name="T22" fmla="*/ 2147483646 w 7908"/>
              <a:gd name="T23" fmla="*/ 689304438 h 10000"/>
              <a:gd name="T24" fmla="*/ 2147483646 w 7908"/>
              <a:gd name="T25" fmla="*/ 615366511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 name="Title 1"/>
          <p:cNvSpPr>
            <a:spLocks noGrp="1"/>
          </p:cNvSpPr>
          <p:nvPr>
            <p:ph type="title"/>
          </p:nvPr>
        </p:nvSpPr>
        <p:spPr>
          <a:xfrm>
            <a:off x="1942415" y="446088"/>
            <a:ext cx="2629584"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Date Placeholder 4"/>
          <p:cNvSpPr>
            <a:spLocks noGrp="1"/>
          </p:cNvSpPr>
          <p:nvPr>
            <p:ph type="dt" sz="half" idx="10"/>
          </p:nvPr>
        </p:nvSpPr>
        <p:spPr/>
        <p:txBody>
          <a:bodyPr/>
          <a:lstStyle>
            <a:lvl1pPr>
              <a:defRPr/>
            </a:lvl1pPr>
          </a:lstStyle>
          <a:p>
            <a:pPr>
              <a:defRPr/>
            </a:pPr>
            <a:endParaRPr lang="ru-RU"/>
          </a:p>
        </p:txBody>
      </p:sp>
      <p:sp>
        <p:nvSpPr>
          <p:cNvPr id="7" name="Footer Placeholder 5"/>
          <p:cNvSpPr>
            <a:spLocks noGrp="1"/>
          </p:cNvSpPr>
          <p:nvPr>
            <p:ph type="ftr" sz="quarter" idx="11"/>
          </p:nvPr>
        </p:nvSpPr>
        <p:spPr/>
        <p:txBody>
          <a:bodyPr/>
          <a:lstStyle>
            <a:lvl1pPr>
              <a:defRPr/>
            </a:lvl1pPr>
          </a:lstStyle>
          <a:p>
            <a:pPr>
              <a:defRPr/>
            </a:pPr>
            <a:endParaRPr lang="ru-RU"/>
          </a:p>
        </p:txBody>
      </p:sp>
      <p:sp>
        <p:nvSpPr>
          <p:cNvPr id="8" name="Slide Number Placeholder 6"/>
          <p:cNvSpPr>
            <a:spLocks noGrp="1"/>
          </p:cNvSpPr>
          <p:nvPr>
            <p:ph type="sldNum" sz="quarter" idx="12"/>
          </p:nvPr>
        </p:nvSpPr>
        <p:spPr/>
        <p:txBody>
          <a:bodyPr/>
          <a:lstStyle>
            <a:lvl1pPr>
              <a:defRPr/>
            </a:lvl1pPr>
          </a:lstStyle>
          <a:p>
            <a:pPr>
              <a:defRPr/>
            </a:pPr>
            <a:fld id="{B2A70AE8-350C-4270-96C0-01C053EC3A2A}" type="slidenum">
              <a:rPr lang="ru-RU" altLang="ru-RU"/>
              <a:pPr>
                <a:defRPr/>
              </a:pPr>
              <a:t>‹#›</a:t>
            </a:fld>
            <a:endParaRPr lang="ru-RU" altLang="ru-RU"/>
          </a:p>
        </p:txBody>
      </p:sp>
    </p:spTree>
    <p:extLst>
      <p:ext uri="{BB962C8B-B14F-4D97-AF65-F5344CB8AC3E}">
        <p14:creationId xmlns:p14="http://schemas.microsoft.com/office/powerpoint/2010/main" val="3085087844"/>
      </p:ext>
    </p:extLst>
  </p:cSld>
  <p:clrMapOvr>
    <a:masterClrMapping/>
  </p:clrMapOvr>
  <p:transition spd="slow">
    <p:zoom dir="in"/>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Freeform 11"/>
          <p:cNvSpPr>
            <a:spLocks/>
          </p:cNvSpPr>
          <p:nvPr/>
        </p:nvSpPr>
        <p:spPr bwMode="auto">
          <a:xfrm flipV="1">
            <a:off x="0" y="4910138"/>
            <a:ext cx="1358900" cy="508000"/>
          </a:xfrm>
          <a:custGeom>
            <a:avLst/>
            <a:gdLst>
              <a:gd name="T0" fmla="*/ 2147483646 w 7908"/>
              <a:gd name="T1" fmla="*/ 615366511 h 10000"/>
              <a:gd name="T2" fmla="*/ 2147483646 w 7908"/>
              <a:gd name="T3" fmla="*/ 24645112 h 10000"/>
              <a:gd name="T4" fmla="*/ 2147483646 w 7908"/>
              <a:gd name="T5" fmla="*/ 12322556 h 10000"/>
              <a:gd name="T6" fmla="*/ 2147483646 w 7908"/>
              <a:gd name="T7" fmla="*/ 0 h 10000"/>
              <a:gd name="T8" fmla="*/ 2147483646 w 7908"/>
              <a:gd name="T9" fmla="*/ 0 h 10000"/>
              <a:gd name="T10" fmla="*/ 0 w 7908"/>
              <a:gd name="T11" fmla="*/ 8129016 h 10000"/>
              <a:gd name="T12" fmla="*/ 0 w 7908"/>
              <a:gd name="T13" fmla="*/ 1310965120 h 10000"/>
              <a:gd name="T14" fmla="*/ 2147483646 w 7908"/>
              <a:gd name="T15" fmla="*/ 1304673540 h 10000"/>
              <a:gd name="T16" fmla="*/ 2147483646 w 7908"/>
              <a:gd name="T17" fmla="*/ 1304673540 h 10000"/>
              <a:gd name="T18" fmla="*/ 2147483646 w 7908"/>
              <a:gd name="T19" fmla="*/ 1292480016 h 10000"/>
              <a:gd name="T20" fmla="*/ 2147483646 w 7908"/>
              <a:gd name="T21" fmla="*/ 1280025837 h 10000"/>
              <a:gd name="T22" fmla="*/ 2147483646 w 7908"/>
              <a:gd name="T23" fmla="*/ 689304438 h 10000"/>
              <a:gd name="T24" fmla="*/ 2147483646 w 7908"/>
              <a:gd name="T25" fmla="*/ 615366511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942415" y="634965"/>
            <a:ext cx="6591985" cy="3854970"/>
          </a:xfrm>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Date Placeholder 4"/>
          <p:cNvSpPr>
            <a:spLocks noGrp="1"/>
          </p:cNvSpPr>
          <p:nvPr>
            <p:ph type="dt" sz="half" idx="10"/>
          </p:nvPr>
        </p:nvSpPr>
        <p:spPr/>
        <p:txBody>
          <a:bodyPr/>
          <a:lstStyle>
            <a:lvl1pPr>
              <a:defRPr/>
            </a:lvl1pPr>
          </a:lstStyle>
          <a:p>
            <a:pPr>
              <a:defRPr/>
            </a:pPr>
            <a:endParaRPr lang="ru-RU"/>
          </a:p>
        </p:txBody>
      </p:sp>
      <p:sp>
        <p:nvSpPr>
          <p:cNvPr id="7" name="Footer Placeholder 5"/>
          <p:cNvSpPr>
            <a:spLocks noGrp="1"/>
          </p:cNvSpPr>
          <p:nvPr>
            <p:ph type="ftr" sz="quarter" idx="11"/>
          </p:nvPr>
        </p:nvSpPr>
        <p:spPr/>
        <p:txBody>
          <a:bodyPr/>
          <a:lstStyle>
            <a:lvl1pPr>
              <a:defRPr/>
            </a:lvl1pPr>
          </a:lstStyle>
          <a:p>
            <a:pPr>
              <a:defRPr/>
            </a:pPr>
            <a:endParaRPr lang="ru-RU"/>
          </a:p>
        </p:txBody>
      </p:sp>
      <p:sp>
        <p:nvSpPr>
          <p:cNvPr id="8" name="Slide Number Placeholder 6"/>
          <p:cNvSpPr>
            <a:spLocks noGrp="1"/>
          </p:cNvSpPr>
          <p:nvPr>
            <p:ph type="sldNum" sz="quarter" idx="12"/>
          </p:nvPr>
        </p:nvSpPr>
        <p:spPr>
          <a:xfrm>
            <a:off x="511175" y="4983163"/>
            <a:ext cx="585788" cy="365125"/>
          </a:xfrm>
        </p:spPr>
        <p:txBody>
          <a:bodyPr/>
          <a:lstStyle>
            <a:lvl1pPr>
              <a:defRPr/>
            </a:lvl1pPr>
          </a:lstStyle>
          <a:p>
            <a:pPr>
              <a:defRPr/>
            </a:pPr>
            <a:fld id="{02339403-72FE-47A1-8CBD-0EA34935A5A6}" type="slidenum">
              <a:rPr lang="ru-RU" altLang="ru-RU"/>
              <a:pPr>
                <a:defRPr/>
              </a:pPr>
              <a:t>‹#›</a:t>
            </a:fld>
            <a:endParaRPr lang="ru-RU" altLang="ru-RU"/>
          </a:p>
        </p:txBody>
      </p:sp>
    </p:spTree>
    <p:extLst>
      <p:ext uri="{BB962C8B-B14F-4D97-AF65-F5344CB8AC3E}">
        <p14:creationId xmlns:p14="http://schemas.microsoft.com/office/powerpoint/2010/main" val="377582739"/>
      </p:ext>
    </p:extLst>
  </p:cSld>
  <p:clrMapOvr>
    <a:masterClrMapping/>
  </p:clrMapOvr>
  <p:transition spd="slow">
    <p:zoom dir="in"/>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9"/>
          <a:srcRect/>
          <a:stretch>
            <a:fillRect/>
          </a:stretch>
        </a:blipFill>
        <a:effectLst/>
      </p:bgPr>
    </p:bg>
    <p:spTree>
      <p:nvGrpSpPr>
        <p:cNvPr id="1" name=""/>
        <p:cNvGrpSpPr/>
        <p:nvPr/>
      </p:nvGrpSpPr>
      <p:grpSpPr>
        <a:xfrm>
          <a:off x="0" y="0"/>
          <a:ext cx="0" cy="0"/>
          <a:chOff x="0" y="0"/>
          <a:chExt cx="0" cy="0"/>
        </a:xfrm>
      </p:grpSpPr>
      <p:grpSp>
        <p:nvGrpSpPr>
          <p:cNvPr id="1026" name="Group 35"/>
          <p:cNvGrpSpPr>
            <a:grpSpLocks/>
          </p:cNvGrpSpPr>
          <p:nvPr/>
        </p:nvGrpSpPr>
        <p:grpSpPr bwMode="auto">
          <a:xfrm>
            <a:off x="0" y="228600"/>
            <a:ext cx="1981200" cy="6638925"/>
            <a:chOff x="2487613" y="285750"/>
            <a:chExt cx="2428875" cy="5654676"/>
          </a:xfrm>
        </p:grpSpPr>
        <p:sp>
          <p:nvSpPr>
            <p:cNvPr id="1046" name="Freeform 11"/>
            <p:cNvSpPr>
              <a:spLocks/>
            </p:cNvSpPr>
            <p:nvPr/>
          </p:nvSpPr>
          <p:spPr bwMode="auto">
            <a:xfrm>
              <a:off x="2487613" y="2284413"/>
              <a:ext cx="85725" cy="533400"/>
            </a:xfrm>
            <a:custGeom>
              <a:avLst/>
              <a:gdLst>
                <a:gd name="T0" fmla="*/ 2147483646 w 22"/>
                <a:gd name="T1" fmla="*/ 2147483646 h 136"/>
                <a:gd name="T2" fmla="*/ 2147483646 w 22"/>
                <a:gd name="T3" fmla="*/ 2147483646 h 136"/>
                <a:gd name="T4" fmla="*/ 0 w 22"/>
                <a:gd name="T5" fmla="*/ 0 h 136"/>
                <a:gd name="T6" fmla="*/ 0 w 22"/>
                <a:gd name="T7" fmla="*/ 2147483646 h 136"/>
                <a:gd name="T8" fmla="*/ 2147483646 w 22"/>
                <a:gd name="T9" fmla="*/ 2147483646 h 136"/>
                <a:gd name="T10" fmla="*/ 2147483646 w 22"/>
                <a:gd name="T11" fmla="*/ 2147483646 h 1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47" name="Freeform 12"/>
            <p:cNvSpPr>
              <a:spLocks/>
            </p:cNvSpPr>
            <p:nvPr/>
          </p:nvSpPr>
          <p:spPr bwMode="auto">
            <a:xfrm>
              <a:off x="2597151" y="2779713"/>
              <a:ext cx="550863" cy="1978025"/>
            </a:xfrm>
            <a:custGeom>
              <a:avLst/>
              <a:gdLst>
                <a:gd name="T0" fmla="*/ 2147483646 w 140"/>
                <a:gd name="T1" fmla="*/ 2147483646 h 504"/>
                <a:gd name="T2" fmla="*/ 2147483646 w 140"/>
                <a:gd name="T3" fmla="*/ 2147483646 h 504"/>
                <a:gd name="T4" fmla="*/ 2147483646 w 140"/>
                <a:gd name="T5" fmla="*/ 2147483646 h 504"/>
                <a:gd name="T6" fmla="*/ 2147483646 w 140"/>
                <a:gd name="T7" fmla="*/ 2147483646 h 504"/>
                <a:gd name="T8" fmla="*/ 0 w 140"/>
                <a:gd name="T9" fmla="*/ 0 h 504"/>
                <a:gd name="T10" fmla="*/ 2147483646 w 140"/>
                <a:gd name="T11" fmla="*/ 2147483646 h 504"/>
                <a:gd name="T12" fmla="*/ 2147483646 w 140"/>
                <a:gd name="T13" fmla="*/ 2147483646 h 50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48" name="Freeform 13"/>
            <p:cNvSpPr>
              <a:spLocks/>
            </p:cNvSpPr>
            <p:nvPr/>
          </p:nvSpPr>
          <p:spPr bwMode="auto">
            <a:xfrm>
              <a:off x="3175001" y="4730750"/>
              <a:ext cx="519113" cy="1209675"/>
            </a:xfrm>
            <a:custGeom>
              <a:avLst/>
              <a:gdLst>
                <a:gd name="T0" fmla="*/ 2147483646 w 132"/>
                <a:gd name="T1" fmla="*/ 2147483646 h 308"/>
                <a:gd name="T2" fmla="*/ 0 w 132"/>
                <a:gd name="T3" fmla="*/ 0 h 308"/>
                <a:gd name="T4" fmla="*/ 0 w 132"/>
                <a:gd name="T5" fmla="*/ 2147483646 h 308"/>
                <a:gd name="T6" fmla="*/ 2147483646 w 132"/>
                <a:gd name="T7" fmla="*/ 2147483646 h 308"/>
                <a:gd name="T8" fmla="*/ 2147483646 w 132"/>
                <a:gd name="T9" fmla="*/ 2147483646 h 308"/>
                <a:gd name="T10" fmla="*/ 2147483646 w 132"/>
                <a:gd name="T11" fmla="*/ 2147483646 h 308"/>
                <a:gd name="T12" fmla="*/ 2147483646 w 132"/>
                <a:gd name="T13" fmla="*/ 2147483646 h 308"/>
                <a:gd name="T14" fmla="*/ 2147483646 w 132"/>
                <a:gd name="T15" fmla="*/ 2147483646 h 30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49" name="Freeform 14"/>
            <p:cNvSpPr>
              <a:spLocks/>
            </p:cNvSpPr>
            <p:nvPr/>
          </p:nvSpPr>
          <p:spPr bwMode="auto">
            <a:xfrm>
              <a:off x="3305176" y="5630863"/>
              <a:ext cx="146050" cy="309563"/>
            </a:xfrm>
            <a:custGeom>
              <a:avLst/>
              <a:gdLst>
                <a:gd name="T0" fmla="*/ 2147483646 w 37"/>
                <a:gd name="T1" fmla="*/ 2147483646 h 79"/>
                <a:gd name="T2" fmla="*/ 2147483646 w 37"/>
                <a:gd name="T3" fmla="*/ 2147483646 h 79"/>
                <a:gd name="T4" fmla="*/ 0 w 37"/>
                <a:gd name="T5" fmla="*/ 0 h 79"/>
                <a:gd name="T6" fmla="*/ 2147483646 w 37"/>
                <a:gd name="T7" fmla="*/ 2147483646 h 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50" name="Freeform 15"/>
            <p:cNvSpPr>
              <a:spLocks/>
            </p:cNvSpPr>
            <p:nvPr/>
          </p:nvSpPr>
          <p:spPr bwMode="auto">
            <a:xfrm>
              <a:off x="2573338" y="2817813"/>
              <a:ext cx="700088" cy="2835275"/>
            </a:xfrm>
            <a:custGeom>
              <a:avLst/>
              <a:gdLst>
                <a:gd name="T0" fmla="*/ 2147483646 w 178"/>
                <a:gd name="T1" fmla="*/ 2147483646 h 722"/>
                <a:gd name="T2" fmla="*/ 2147483646 w 178"/>
                <a:gd name="T3" fmla="*/ 2147483646 h 722"/>
                <a:gd name="T4" fmla="*/ 2147483646 w 178"/>
                <a:gd name="T5" fmla="*/ 2147483646 h 722"/>
                <a:gd name="T6" fmla="*/ 2147483646 w 178"/>
                <a:gd name="T7" fmla="*/ 2147483646 h 722"/>
                <a:gd name="T8" fmla="*/ 0 w 178"/>
                <a:gd name="T9" fmla="*/ 0 h 722"/>
                <a:gd name="T10" fmla="*/ 2147483646 w 178"/>
                <a:gd name="T11" fmla="*/ 2147483646 h 722"/>
                <a:gd name="T12" fmla="*/ 2147483646 w 178"/>
                <a:gd name="T13" fmla="*/ 2147483646 h 722"/>
                <a:gd name="T14" fmla="*/ 2147483646 w 178"/>
                <a:gd name="T15" fmla="*/ 2147483646 h 722"/>
                <a:gd name="T16" fmla="*/ 2147483646 w 178"/>
                <a:gd name="T17" fmla="*/ 2147483646 h 722"/>
                <a:gd name="T18" fmla="*/ 2147483646 w 178"/>
                <a:gd name="T19" fmla="*/ 2147483646 h 722"/>
                <a:gd name="T20" fmla="*/ 2147483646 w 178"/>
                <a:gd name="T21" fmla="*/ 2147483646 h 7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51" name="Freeform 16"/>
            <p:cNvSpPr>
              <a:spLocks/>
            </p:cNvSpPr>
            <p:nvPr/>
          </p:nvSpPr>
          <p:spPr bwMode="auto">
            <a:xfrm>
              <a:off x="2506663" y="285750"/>
              <a:ext cx="90488" cy="2493963"/>
            </a:xfrm>
            <a:custGeom>
              <a:avLst/>
              <a:gdLst>
                <a:gd name="T0" fmla="*/ 2147483646 w 23"/>
                <a:gd name="T1" fmla="*/ 2147483646 h 635"/>
                <a:gd name="T2" fmla="*/ 2147483646 w 23"/>
                <a:gd name="T3" fmla="*/ 2147483646 h 635"/>
                <a:gd name="T4" fmla="*/ 2147483646 w 23"/>
                <a:gd name="T5" fmla="*/ 2147483646 h 635"/>
                <a:gd name="T6" fmla="*/ 2147483646 w 23"/>
                <a:gd name="T7" fmla="*/ 2147483646 h 635"/>
                <a:gd name="T8" fmla="*/ 2147483646 w 23"/>
                <a:gd name="T9" fmla="*/ 2147483646 h 635"/>
                <a:gd name="T10" fmla="*/ 2147483646 w 23"/>
                <a:gd name="T11" fmla="*/ 2147483646 h 635"/>
                <a:gd name="T12" fmla="*/ 2147483646 w 23"/>
                <a:gd name="T13" fmla="*/ 0 h 635"/>
                <a:gd name="T14" fmla="*/ 2147483646 w 23"/>
                <a:gd name="T15" fmla="*/ 0 h 635"/>
                <a:gd name="T16" fmla="*/ 2147483646 w 23"/>
                <a:gd name="T17" fmla="*/ 2147483646 h 635"/>
                <a:gd name="T18" fmla="*/ 2147483646 w 23"/>
                <a:gd name="T19" fmla="*/ 2147483646 h 6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52" name="Freeform 17"/>
            <p:cNvSpPr>
              <a:spLocks/>
            </p:cNvSpPr>
            <p:nvPr/>
          </p:nvSpPr>
          <p:spPr bwMode="auto">
            <a:xfrm>
              <a:off x="2554288" y="2598738"/>
              <a:ext cx="66675" cy="420688"/>
            </a:xfrm>
            <a:custGeom>
              <a:avLst/>
              <a:gdLst>
                <a:gd name="T0" fmla="*/ 0 w 17"/>
                <a:gd name="T1" fmla="*/ 0 h 107"/>
                <a:gd name="T2" fmla="*/ 2147483646 w 17"/>
                <a:gd name="T3" fmla="*/ 2147483646 h 107"/>
                <a:gd name="T4" fmla="*/ 2147483646 w 17"/>
                <a:gd name="T5" fmla="*/ 2147483646 h 107"/>
                <a:gd name="T6" fmla="*/ 2147483646 w 17"/>
                <a:gd name="T7" fmla="*/ 2147483646 h 107"/>
                <a:gd name="T8" fmla="*/ 2147483646 w 17"/>
                <a:gd name="T9" fmla="*/ 2147483646 h 107"/>
                <a:gd name="T10" fmla="*/ 0 w 17"/>
                <a:gd name="T11" fmla="*/ 0 h 1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53" name="Freeform 18"/>
            <p:cNvSpPr>
              <a:spLocks/>
            </p:cNvSpPr>
            <p:nvPr/>
          </p:nvSpPr>
          <p:spPr bwMode="auto">
            <a:xfrm>
              <a:off x="3143251" y="4757738"/>
              <a:ext cx="161925" cy="873125"/>
            </a:xfrm>
            <a:custGeom>
              <a:avLst/>
              <a:gdLst>
                <a:gd name="T0" fmla="*/ 0 w 41"/>
                <a:gd name="T1" fmla="*/ 0 h 222"/>
                <a:gd name="T2" fmla="*/ 2147483646 w 41"/>
                <a:gd name="T3" fmla="*/ 2147483646 h 222"/>
                <a:gd name="T4" fmla="*/ 2147483646 w 41"/>
                <a:gd name="T5" fmla="*/ 2147483646 h 222"/>
                <a:gd name="T6" fmla="*/ 2147483646 w 41"/>
                <a:gd name="T7" fmla="*/ 2147483646 h 222"/>
                <a:gd name="T8" fmla="*/ 2147483646 w 41"/>
                <a:gd name="T9" fmla="*/ 2147483646 h 222"/>
                <a:gd name="T10" fmla="*/ 2147483646 w 41"/>
                <a:gd name="T11" fmla="*/ 2147483646 h 222"/>
                <a:gd name="T12" fmla="*/ 2147483646 w 41"/>
                <a:gd name="T13" fmla="*/ 2147483646 h 222"/>
                <a:gd name="T14" fmla="*/ 2147483646 w 41"/>
                <a:gd name="T15" fmla="*/ 2147483646 h 222"/>
                <a:gd name="T16" fmla="*/ 2147483646 w 41"/>
                <a:gd name="T17" fmla="*/ 2147483646 h 222"/>
                <a:gd name="T18" fmla="*/ 0 w 41"/>
                <a:gd name="T19" fmla="*/ 0 h 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54" name="Freeform 19"/>
            <p:cNvSpPr>
              <a:spLocks/>
            </p:cNvSpPr>
            <p:nvPr/>
          </p:nvSpPr>
          <p:spPr bwMode="auto">
            <a:xfrm>
              <a:off x="3148013" y="1282700"/>
              <a:ext cx="1768475" cy="3448050"/>
            </a:xfrm>
            <a:custGeom>
              <a:avLst/>
              <a:gdLst>
                <a:gd name="T0" fmla="*/ 2147483646 w 450"/>
                <a:gd name="T1" fmla="*/ 2147483646 h 878"/>
                <a:gd name="T2" fmla="*/ 2147483646 w 450"/>
                <a:gd name="T3" fmla="*/ 2147483646 h 878"/>
                <a:gd name="T4" fmla="*/ 2147483646 w 450"/>
                <a:gd name="T5" fmla="*/ 2147483646 h 878"/>
                <a:gd name="T6" fmla="*/ 2147483646 w 450"/>
                <a:gd name="T7" fmla="*/ 2147483646 h 878"/>
                <a:gd name="T8" fmla="*/ 2147483646 w 450"/>
                <a:gd name="T9" fmla="*/ 2147483646 h 878"/>
                <a:gd name="T10" fmla="*/ 2147483646 w 450"/>
                <a:gd name="T11" fmla="*/ 2147483646 h 878"/>
                <a:gd name="T12" fmla="*/ 2147483646 w 450"/>
                <a:gd name="T13" fmla="*/ 2147483646 h 878"/>
                <a:gd name="T14" fmla="*/ 2147483646 w 450"/>
                <a:gd name="T15" fmla="*/ 0 h 878"/>
                <a:gd name="T16" fmla="*/ 2147483646 w 450"/>
                <a:gd name="T17" fmla="*/ 2147483646 h 878"/>
                <a:gd name="T18" fmla="*/ 2147483646 w 450"/>
                <a:gd name="T19" fmla="*/ 2147483646 h 878"/>
                <a:gd name="T20" fmla="*/ 2147483646 w 450"/>
                <a:gd name="T21" fmla="*/ 2147483646 h 878"/>
                <a:gd name="T22" fmla="*/ 2147483646 w 450"/>
                <a:gd name="T23" fmla="*/ 2147483646 h 878"/>
                <a:gd name="T24" fmla="*/ 2147483646 w 450"/>
                <a:gd name="T25" fmla="*/ 2147483646 h 878"/>
                <a:gd name="T26" fmla="*/ 0 w 450"/>
                <a:gd name="T27" fmla="*/ 2147483646 h 878"/>
                <a:gd name="T28" fmla="*/ 0 w 450"/>
                <a:gd name="T29" fmla="*/ 2147483646 h 878"/>
                <a:gd name="T30" fmla="*/ 2147483646 w 450"/>
                <a:gd name="T31" fmla="*/ 2147483646 h 878"/>
                <a:gd name="T32" fmla="*/ 2147483646 w 450"/>
                <a:gd name="T33" fmla="*/ 2147483646 h 87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55" name="Freeform 20"/>
            <p:cNvSpPr>
              <a:spLocks/>
            </p:cNvSpPr>
            <p:nvPr/>
          </p:nvSpPr>
          <p:spPr bwMode="auto">
            <a:xfrm>
              <a:off x="3273426" y="5653088"/>
              <a:ext cx="138113" cy="287338"/>
            </a:xfrm>
            <a:custGeom>
              <a:avLst/>
              <a:gdLst>
                <a:gd name="T0" fmla="*/ 0 w 35"/>
                <a:gd name="T1" fmla="*/ 0 h 73"/>
                <a:gd name="T2" fmla="*/ 2147483646 w 35"/>
                <a:gd name="T3" fmla="*/ 2147483646 h 73"/>
                <a:gd name="T4" fmla="*/ 2147483646 w 35"/>
                <a:gd name="T5" fmla="*/ 2147483646 h 73"/>
                <a:gd name="T6" fmla="*/ 0 w 35"/>
                <a:gd name="T7" fmla="*/ 0 h 7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56" name="Freeform 21"/>
            <p:cNvSpPr>
              <a:spLocks/>
            </p:cNvSpPr>
            <p:nvPr/>
          </p:nvSpPr>
          <p:spPr bwMode="auto">
            <a:xfrm>
              <a:off x="3143251" y="4656138"/>
              <a:ext cx="31750" cy="188913"/>
            </a:xfrm>
            <a:custGeom>
              <a:avLst/>
              <a:gdLst>
                <a:gd name="T0" fmla="*/ 2147483646 w 8"/>
                <a:gd name="T1" fmla="*/ 2147483646 h 48"/>
                <a:gd name="T2" fmla="*/ 2147483646 w 8"/>
                <a:gd name="T3" fmla="*/ 2147483646 h 48"/>
                <a:gd name="T4" fmla="*/ 2147483646 w 8"/>
                <a:gd name="T5" fmla="*/ 2147483646 h 48"/>
                <a:gd name="T6" fmla="*/ 2147483646 w 8"/>
                <a:gd name="T7" fmla="*/ 0 h 48"/>
                <a:gd name="T8" fmla="*/ 0 w 8"/>
                <a:gd name="T9" fmla="*/ 2147483646 h 48"/>
                <a:gd name="T10" fmla="*/ 2147483646 w 8"/>
                <a:gd name="T11" fmla="*/ 2147483646 h 4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57" name="Freeform 22"/>
            <p:cNvSpPr>
              <a:spLocks/>
            </p:cNvSpPr>
            <p:nvPr/>
          </p:nvSpPr>
          <p:spPr bwMode="auto">
            <a:xfrm>
              <a:off x="3211513" y="5410200"/>
              <a:ext cx="203200" cy="530225"/>
            </a:xfrm>
            <a:custGeom>
              <a:avLst/>
              <a:gdLst>
                <a:gd name="T0" fmla="*/ 2147483646 w 52"/>
                <a:gd name="T1" fmla="*/ 2147483646 h 135"/>
                <a:gd name="T2" fmla="*/ 0 w 52"/>
                <a:gd name="T3" fmla="*/ 0 h 135"/>
                <a:gd name="T4" fmla="*/ 2147483646 w 52"/>
                <a:gd name="T5" fmla="*/ 2147483646 h 135"/>
                <a:gd name="T6" fmla="*/ 2147483646 w 52"/>
                <a:gd name="T7" fmla="*/ 2147483646 h 135"/>
                <a:gd name="T8" fmla="*/ 2147483646 w 52"/>
                <a:gd name="T9" fmla="*/ 2147483646 h 135"/>
                <a:gd name="T10" fmla="*/ 2147483646 w 52"/>
                <a:gd name="T11" fmla="*/ 2147483646 h 135"/>
                <a:gd name="T12" fmla="*/ 2147483646 w 52"/>
                <a:gd name="T13" fmla="*/ 2147483646 h 135"/>
                <a:gd name="T14" fmla="*/ 2147483646 w 52"/>
                <a:gd name="T15" fmla="*/ 2147483646 h 13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1027" name="Group 48"/>
          <p:cNvGrpSpPr>
            <a:grpSpLocks/>
          </p:cNvGrpSpPr>
          <p:nvPr/>
        </p:nvGrpSpPr>
        <p:grpSpPr bwMode="auto">
          <a:xfrm>
            <a:off x="20638" y="0"/>
            <a:ext cx="1952625" cy="6853238"/>
            <a:chOff x="6627813" y="195717"/>
            <a:chExt cx="1952625" cy="5678034"/>
          </a:xfrm>
        </p:grpSpPr>
        <p:sp>
          <p:nvSpPr>
            <p:cNvPr id="1034" name="Freeform 27"/>
            <p:cNvSpPr>
              <a:spLocks/>
            </p:cNvSpPr>
            <p:nvPr/>
          </p:nvSpPr>
          <p:spPr bwMode="auto">
            <a:xfrm>
              <a:off x="6627813" y="195717"/>
              <a:ext cx="409575" cy="3646488"/>
            </a:xfrm>
            <a:custGeom>
              <a:avLst/>
              <a:gdLst>
                <a:gd name="T0" fmla="*/ 2147483646 w 103"/>
                <a:gd name="T1" fmla="*/ 2147483646 h 920"/>
                <a:gd name="T2" fmla="*/ 2147483646 w 103"/>
                <a:gd name="T3" fmla="*/ 2147483646 h 920"/>
                <a:gd name="T4" fmla="*/ 2147483646 w 103"/>
                <a:gd name="T5" fmla="*/ 2147483646 h 920"/>
                <a:gd name="T6" fmla="*/ 2147483646 w 103"/>
                <a:gd name="T7" fmla="*/ 2147483646 h 920"/>
                <a:gd name="T8" fmla="*/ 2147483646 w 103"/>
                <a:gd name="T9" fmla="*/ 2147483646 h 920"/>
                <a:gd name="T10" fmla="*/ 2147483646 w 103"/>
                <a:gd name="T11" fmla="*/ 2147483646 h 920"/>
                <a:gd name="T12" fmla="*/ 2147483646 w 103"/>
                <a:gd name="T13" fmla="*/ 2147483646 h 920"/>
                <a:gd name="T14" fmla="*/ 2147483646 w 103"/>
                <a:gd name="T15" fmla="*/ 2147483646 h 920"/>
                <a:gd name="T16" fmla="*/ 2147483646 w 103"/>
                <a:gd name="T17" fmla="*/ 2147483646 h 920"/>
                <a:gd name="T18" fmla="*/ 2147483646 w 103"/>
                <a:gd name="T19" fmla="*/ 2147483646 h 920"/>
                <a:gd name="T20" fmla="*/ 2147483646 w 103"/>
                <a:gd name="T21" fmla="*/ 2147483646 h 920"/>
                <a:gd name="T22" fmla="*/ 2147483646 w 103"/>
                <a:gd name="T23" fmla="*/ 0 h 920"/>
                <a:gd name="T24" fmla="*/ 0 w 103"/>
                <a:gd name="T25" fmla="*/ 0 h 920"/>
                <a:gd name="T26" fmla="*/ 2147483646 w 103"/>
                <a:gd name="T27" fmla="*/ 2147483646 h 920"/>
                <a:gd name="T28" fmla="*/ 2147483646 w 103"/>
                <a:gd name="T29" fmla="*/ 2147483646 h 9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35" name="Freeform 28"/>
            <p:cNvSpPr>
              <a:spLocks/>
            </p:cNvSpPr>
            <p:nvPr/>
          </p:nvSpPr>
          <p:spPr bwMode="auto">
            <a:xfrm>
              <a:off x="7061201" y="3771900"/>
              <a:ext cx="350838" cy="1309688"/>
            </a:xfrm>
            <a:custGeom>
              <a:avLst/>
              <a:gdLst>
                <a:gd name="T0" fmla="*/ 2147483646 w 88"/>
                <a:gd name="T1" fmla="*/ 2147483646 h 330"/>
                <a:gd name="T2" fmla="*/ 2147483646 w 88"/>
                <a:gd name="T3" fmla="*/ 2147483646 h 330"/>
                <a:gd name="T4" fmla="*/ 2147483646 w 88"/>
                <a:gd name="T5" fmla="*/ 2147483646 h 330"/>
                <a:gd name="T6" fmla="*/ 2147483646 w 88"/>
                <a:gd name="T7" fmla="*/ 2147483646 h 330"/>
                <a:gd name="T8" fmla="*/ 2147483646 w 88"/>
                <a:gd name="T9" fmla="*/ 2147483646 h 330"/>
                <a:gd name="T10" fmla="*/ 0 w 88"/>
                <a:gd name="T11" fmla="*/ 0 h 330"/>
                <a:gd name="T12" fmla="*/ 2147483646 w 88"/>
                <a:gd name="T13" fmla="*/ 2147483646 h 330"/>
                <a:gd name="T14" fmla="*/ 2147483646 w 88"/>
                <a:gd name="T15" fmla="*/ 2147483646 h 33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36" name="Freeform 29"/>
            <p:cNvSpPr>
              <a:spLocks/>
            </p:cNvSpPr>
            <p:nvPr/>
          </p:nvSpPr>
          <p:spPr bwMode="auto">
            <a:xfrm>
              <a:off x="7439026" y="5053013"/>
              <a:ext cx="357188" cy="820738"/>
            </a:xfrm>
            <a:custGeom>
              <a:avLst/>
              <a:gdLst>
                <a:gd name="T0" fmla="*/ 2147483646 w 90"/>
                <a:gd name="T1" fmla="*/ 2147483646 h 207"/>
                <a:gd name="T2" fmla="*/ 0 w 90"/>
                <a:gd name="T3" fmla="*/ 0 h 207"/>
                <a:gd name="T4" fmla="*/ 2147483646 w 90"/>
                <a:gd name="T5" fmla="*/ 2147483646 h 207"/>
                <a:gd name="T6" fmla="*/ 2147483646 w 90"/>
                <a:gd name="T7" fmla="*/ 2147483646 h 207"/>
                <a:gd name="T8" fmla="*/ 2147483646 w 90"/>
                <a:gd name="T9" fmla="*/ 2147483646 h 207"/>
                <a:gd name="T10" fmla="*/ 2147483646 w 90"/>
                <a:gd name="T11" fmla="*/ 2147483646 h 207"/>
                <a:gd name="T12" fmla="*/ 2147483646 w 90"/>
                <a:gd name="T13" fmla="*/ 2147483646 h 207"/>
                <a:gd name="T14" fmla="*/ 2147483646 w 90"/>
                <a:gd name="T15" fmla="*/ 2147483646 h 20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37" name="Freeform 30"/>
            <p:cNvSpPr>
              <a:spLocks/>
            </p:cNvSpPr>
            <p:nvPr/>
          </p:nvSpPr>
          <p:spPr bwMode="auto">
            <a:xfrm>
              <a:off x="7037388" y="3811588"/>
              <a:ext cx="457200" cy="1852613"/>
            </a:xfrm>
            <a:custGeom>
              <a:avLst/>
              <a:gdLst>
                <a:gd name="T0" fmla="*/ 2147483646 w 115"/>
                <a:gd name="T1" fmla="*/ 2147483646 h 467"/>
                <a:gd name="T2" fmla="*/ 2147483646 w 115"/>
                <a:gd name="T3" fmla="*/ 2147483646 h 467"/>
                <a:gd name="T4" fmla="*/ 2147483646 w 115"/>
                <a:gd name="T5" fmla="*/ 2147483646 h 467"/>
                <a:gd name="T6" fmla="*/ 2147483646 w 115"/>
                <a:gd name="T7" fmla="*/ 2147483646 h 467"/>
                <a:gd name="T8" fmla="*/ 0 w 115"/>
                <a:gd name="T9" fmla="*/ 0 h 467"/>
                <a:gd name="T10" fmla="*/ 2147483646 w 115"/>
                <a:gd name="T11" fmla="*/ 2147483646 h 467"/>
                <a:gd name="T12" fmla="*/ 2147483646 w 115"/>
                <a:gd name="T13" fmla="*/ 2147483646 h 467"/>
                <a:gd name="T14" fmla="*/ 2147483646 w 115"/>
                <a:gd name="T15" fmla="*/ 2147483646 h 467"/>
                <a:gd name="T16" fmla="*/ 2147483646 w 115"/>
                <a:gd name="T17" fmla="*/ 2147483646 h 467"/>
                <a:gd name="T18" fmla="*/ 2147483646 w 115"/>
                <a:gd name="T19" fmla="*/ 2147483646 h 467"/>
                <a:gd name="T20" fmla="*/ 2147483646 w 115"/>
                <a:gd name="T21" fmla="*/ 2147483646 h 4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38" name="Freeform 31"/>
            <p:cNvSpPr>
              <a:spLocks/>
            </p:cNvSpPr>
            <p:nvPr/>
          </p:nvSpPr>
          <p:spPr bwMode="auto">
            <a:xfrm>
              <a:off x="6992938" y="1263650"/>
              <a:ext cx="144463" cy="2508250"/>
            </a:xfrm>
            <a:custGeom>
              <a:avLst/>
              <a:gdLst>
                <a:gd name="T0" fmla="*/ 2147483646 w 36"/>
                <a:gd name="T1" fmla="*/ 2147483646 h 633"/>
                <a:gd name="T2" fmla="*/ 2147483646 w 36"/>
                <a:gd name="T3" fmla="*/ 2147483646 h 633"/>
                <a:gd name="T4" fmla="*/ 2147483646 w 36"/>
                <a:gd name="T5" fmla="*/ 2147483646 h 633"/>
                <a:gd name="T6" fmla="*/ 2147483646 w 36"/>
                <a:gd name="T7" fmla="*/ 2147483646 h 633"/>
                <a:gd name="T8" fmla="*/ 2147483646 w 36"/>
                <a:gd name="T9" fmla="*/ 2147483646 h 633"/>
                <a:gd name="T10" fmla="*/ 2147483646 w 36"/>
                <a:gd name="T11" fmla="*/ 0 h 633"/>
                <a:gd name="T12" fmla="*/ 2147483646 w 36"/>
                <a:gd name="T13" fmla="*/ 0 h 633"/>
                <a:gd name="T14" fmla="*/ 2147483646 w 36"/>
                <a:gd name="T15" fmla="*/ 2147483646 h 633"/>
                <a:gd name="T16" fmla="*/ 2147483646 w 36"/>
                <a:gd name="T17" fmla="*/ 2147483646 h 633"/>
                <a:gd name="T18" fmla="*/ 2147483646 w 36"/>
                <a:gd name="T19" fmla="*/ 2147483646 h 633"/>
                <a:gd name="T20" fmla="*/ 2147483646 w 36"/>
                <a:gd name="T21" fmla="*/ 2147483646 h 633"/>
                <a:gd name="T22" fmla="*/ 2147483646 w 36"/>
                <a:gd name="T23" fmla="*/ 2147483646 h 633"/>
                <a:gd name="T24" fmla="*/ 2147483646 w 36"/>
                <a:gd name="T25" fmla="*/ 2147483646 h 63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39" name="Freeform 32"/>
            <p:cNvSpPr>
              <a:spLocks/>
            </p:cNvSpPr>
            <p:nvPr/>
          </p:nvSpPr>
          <p:spPr bwMode="auto">
            <a:xfrm>
              <a:off x="7526338" y="5640388"/>
              <a:ext cx="111125" cy="233363"/>
            </a:xfrm>
            <a:custGeom>
              <a:avLst/>
              <a:gdLst>
                <a:gd name="T0" fmla="*/ 2147483646 w 28"/>
                <a:gd name="T1" fmla="*/ 2147483646 h 59"/>
                <a:gd name="T2" fmla="*/ 2147483646 w 28"/>
                <a:gd name="T3" fmla="*/ 2147483646 h 59"/>
                <a:gd name="T4" fmla="*/ 0 w 28"/>
                <a:gd name="T5" fmla="*/ 0 h 59"/>
                <a:gd name="T6" fmla="*/ 2147483646 w 28"/>
                <a:gd name="T7" fmla="*/ 2147483646 h 5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40" name="Freeform 33"/>
            <p:cNvSpPr>
              <a:spLocks/>
            </p:cNvSpPr>
            <p:nvPr/>
          </p:nvSpPr>
          <p:spPr bwMode="auto">
            <a:xfrm>
              <a:off x="7021513" y="3598863"/>
              <a:ext cx="68263" cy="423863"/>
            </a:xfrm>
            <a:custGeom>
              <a:avLst/>
              <a:gdLst>
                <a:gd name="T0" fmla="*/ 2147483646 w 17"/>
                <a:gd name="T1" fmla="*/ 2147483646 h 107"/>
                <a:gd name="T2" fmla="*/ 2147483646 w 17"/>
                <a:gd name="T3" fmla="*/ 2147483646 h 107"/>
                <a:gd name="T4" fmla="*/ 2147483646 w 17"/>
                <a:gd name="T5" fmla="*/ 2147483646 h 107"/>
                <a:gd name="T6" fmla="*/ 2147483646 w 17"/>
                <a:gd name="T7" fmla="*/ 2147483646 h 107"/>
                <a:gd name="T8" fmla="*/ 0 w 17"/>
                <a:gd name="T9" fmla="*/ 0 h 107"/>
                <a:gd name="T10" fmla="*/ 0 w 17"/>
                <a:gd name="T11" fmla="*/ 2147483646 h 107"/>
                <a:gd name="T12" fmla="*/ 2147483646 w 17"/>
                <a:gd name="T13" fmla="*/ 2147483646 h 10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41" name="Freeform 34"/>
            <p:cNvSpPr>
              <a:spLocks/>
            </p:cNvSpPr>
            <p:nvPr/>
          </p:nvSpPr>
          <p:spPr bwMode="auto">
            <a:xfrm>
              <a:off x="7412038" y="2801938"/>
              <a:ext cx="1168400" cy="2251075"/>
            </a:xfrm>
            <a:custGeom>
              <a:avLst/>
              <a:gdLst>
                <a:gd name="T0" fmla="*/ 2147483646 w 294"/>
                <a:gd name="T1" fmla="*/ 2147483646 h 568"/>
                <a:gd name="T2" fmla="*/ 2147483646 w 294"/>
                <a:gd name="T3" fmla="*/ 2147483646 h 568"/>
                <a:gd name="T4" fmla="*/ 2147483646 w 294"/>
                <a:gd name="T5" fmla="*/ 2147483646 h 568"/>
                <a:gd name="T6" fmla="*/ 2147483646 w 294"/>
                <a:gd name="T7" fmla="*/ 2147483646 h 568"/>
                <a:gd name="T8" fmla="*/ 2147483646 w 294"/>
                <a:gd name="T9" fmla="*/ 2147483646 h 568"/>
                <a:gd name="T10" fmla="*/ 2147483646 w 294"/>
                <a:gd name="T11" fmla="*/ 2147483646 h 568"/>
                <a:gd name="T12" fmla="*/ 2147483646 w 294"/>
                <a:gd name="T13" fmla="*/ 0 h 568"/>
                <a:gd name="T14" fmla="*/ 2147483646 w 294"/>
                <a:gd name="T15" fmla="*/ 0 h 568"/>
                <a:gd name="T16" fmla="*/ 2147483646 w 294"/>
                <a:gd name="T17" fmla="*/ 2147483646 h 568"/>
                <a:gd name="T18" fmla="*/ 2147483646 w 294"/>
                <a:gd name="T19" fmla="*/ 2147483646 h 568"/>
                <a:gd name="T20" fmla="*/ 2147483646 w 294"/>
                <a:gd name="T21" fmla="*/ 2147483646 h 568"/>
                <a:gd name="T22" fmla="*/ 2147483646 w 294"/>
                <a:gd name="T23" fmla="*/ 2147483646 h 568"/>
                <a:gd name="T24" fmla="*/ 2147483646 w 294"/>
                <a:gd name="T25" fmla="*/ 2147483646 h 568"/>
                <a:gd name="T26" fmla="*/ 0 w 294"/>
                <a:gd name="T27" fmla="*/ 2147483646 h 568"/>
                <a:gd name="T28" fmla="*/ 2147483646 w 294"/>
                <a:gd name="T29" fmla="*/ 2147483646 h 568"/>
                <a:gd name="T30" fmla="*/ 2147483646 w 294"/>
                <a:gd name="T31" fmla="*/ 2147483646 h 56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42" name="Freeform 35"/>
            <p:cNvSpPr>
              <a:spLocks/>
            </p:cNvSpPr>
            <p:nvPr/>
          </p:nvSpPr>
          <p:spPr bwMode="auto">
            <a:xfrm>
              <a:off x="7494588" y="5664200"/>
              <a:ext cx="100013" cy="209550"/>
            </a:xfrm>
            <a:custGeom>
              <a:avLst/>
              <a:gdLst>
                <a:gd name="T0" fmla="*/ 0 w 25"/>
                <a:gd name="T1" fmla="*/ 0 h 53"/>
                <a:gd name="T2" fmla="*/ 2147483646 w 25"/>
                <a:gd name="T3" fmla="*/ 2147483646 h 53"/>
                <a:gd name="T4" fmla="*/ 2147483646 w 25"/>
                <a:gd name="T5" fmla="*/ 2147483646 h 53"/>
                <a:gd name="T6" fmla="*/ 0 w 25"/>
                <a:gd name="T7" fmla="*/ 0 h 5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43" name="Freeform 36"/>
            <p:cNvSpPr>
              <a:spLocks/>
            </p:cNvSpPr>
            <p:nvPr/>
          </p:nvSpPr>
          <p:spPr bwMode="auto">
            <a:xfrm>
              <a:off x="7412038" y="5081588"/>
              <a:ext cx="114300" cy="558800"/>
            </a:xfrm>
            <a:custGeom>
              <a:avLst/>
              <a:gdLst>
                <a:gd name="T0" fmla="*/ 0 w 29"/>
                <a:gd name="T1" fmla="*/ 0 h 141"/>
                <a:gd name="T2" fmla="*/ 2147483646 w 29"/>
                <a:gd name="T3" fmla="*/ 2147483646 h 141"/>
                <a:gd name="T4" fmla="*/ 2147483646 w 29"/>
                <a:gd name="T5" fmla="*/ 2147483646 h 141"/>
                <a:gd name="T6" fmla="*/ 2147483646 w 29"/>
                <a:gd name="T7" fmla="*/ 2147483646 h 141"/>
                <a:gd name="T8" fmla="*/ 2147483646 w 29"/>
                <a:gd name="T9" fmla="*/ 2147483646 h 141"/>
                <a:gd name="T10" fmla="*/ 2147483646 w 29"/>
                <a:gd name="T11" fmla="*/ 2147483646 h 141"/>
                <a:gd name="T12" fmla="*/ 2147483646 w 29"/>
                <a:gd name="T13" fmla="*/ 2147483646 h 141"/>
                <a:gd name="T14" fmla="*/ 0 w 29"/>
                <a:gd name="T15" fmla="*/ 0 h 14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44" name="Freeform 37"/>
            <p:cNvSpPr>
              <a:spLocks/>
            </p:cNvSpPr>
            <p:nvPr/>
          </p:nvSpPr>
          <p:spPr bwMode="auto">
            <a:xfrm>
              <a:off x="7412038" y="4978400"/>
              <a:ext cx="31750" cy="188913"/>
            </a:xfrm>
            <a:custGeom>
              <a:avLst/>
              <a:gdLst>
                <a:gd name="T0" fmla="*/ 0 w 8"/>
                <a:gd name="T1" fmla="*/ 2147483646 h 48"/>
                <a:gd name="T2" fmla="*/ 2147483646 w 8"/>
                <a:gd name="T3" fmla="*/ 2147483646 h 48"/>
                <a:gd name="T4" fmla="*/ 2147483646 w 8"/>
                <a:gd name="T5" fmla="*/ 2147483646 h 48"/>
                <a:gd name="T6" fmla="*/ 2147483646 w 8"/>
                <a:gd name="T7" fmla="*/ 2147483646 h 48"/>
                <a:gd name="T8" fmla="*/ 0 w 8"/>
                <a:gd name="T9" fmla="*/ 0 h 48"/>
                <a:gd name="T10" fmla="*/ 0 w 8"/>
                <a:gd name="T11" fmla="*/ 2147483646 h 48"/>
                <a:gd name="T12" fmla="*/ 0 w 8"/>
                <a:gd name="T13" fmla="*/ 2147483646 h 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45" name="Freeform 38"/>
            <p:cNvSpPr>
              <a:spLocks/>
            </p:cNvSpPr>
            <p:nvPr/>
          </p:nvSpPr>
          <p:spPr bwMode="auto">
            <a:xfrm>
              <a:off x="7439026" y="5434013"/>
              <a:ext cx="174625" cy="439738"/>
            </a:xfrm>
            <a:custGeom>
              <a:avLst/>
              <a:gdLst>
                <a:gd name="T0" fmla="*/ 2147483646 w 44"/>
                <a:gd name="T1" fmla="*/ 2147483646 h 111"/>
                <a:gd name="T2" fmla="*/ 0 w 44"/>
                <a:gd name="T3" fmla="*/ 0 h 111"/>
                <a:gd name="T4" fmla="*/ 2147483646 w 44"/>
                <a:gd name="T5" fmla="*/ 2147483646 h 111"/>
                <a:gd name="T6" fmla="*/ 2147483646 w 44"/>
                <a:gd name="T7" fmla="*/ 2147483646 h 111"/>
                <a:gd name="T8" fmla="*/ 2147483646 w 44"/>
                <a:gd name="T9" fmla="*/ 2147483646 h 111"/>
                <a:gd name="T10" fmla="*/ 2147483646 w 44"/>
                <a:gd name="T11" fmla="*/ 2147483646 h 111"/>
                <a:gd name="T12" fmla="*/ 2147483646 w 44"/>
                <a:gd name="T13" fmla="*/ 2147483646 h 111"/>
                <a:gd name="T14" fmla="*/ 2147483646 w 44"/>
                <a:gd name="T15" fmla="*/ 2147483646 h 1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62" name="Rectangle 61"/>
          <p:cNvSpPr/>
          <p:nvPr/>
        </p:nvSpPr>
        <p:spPr>
          <a:xfrm>
            <a:off x="0" y="0"/>
            <a:ext cx="182563"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29" name="Title Placeholder 1"/>
          <p:cNvSpPr>
            <a:spLocks noGrp="1"/>
          </p:cNvSpPr>
          <p:nvPr>
            <p:ph type="title"/>
          </p:nvPr>
        </p:nvSpPr>
        <p:spPr bwMode="auto">
          <a:xfrm>
            <a:off x="1944688" y="623888"/>
            <a:ext cx="6589712"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заголовка</a:t>
            </a:r>
            <a:endParaRPr lang="en-US" altLang="ru-RU" smtClean="0"/>
          </a:p>
        </p:txBody>
      </p:sp>
      <p:sp>
        <p:nvSpPr>
          <p:cNvPr id="3" name="Text Placeholder 2"/>
          <p:cNvSpPr>
            <a:spLocks noGrp="1"/>
          </p:cNvSpPr>
          <p:nvPr>
            <p:ph type="body" idx="1"/>
          </p:nvPr>
        </p:nvSpPr>
        <p:spPr bwMode="auto">
          <a:xfrm>
            <a:off x="1943100" y="2133600"/>
            <a:ext cx="65913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dirty="0" smtClean="0"/>
              <a:t>Образец текста</a:t>
            </a:r>
          </a:p>
          <a:p>
            <a:pPr lvl="1"/>
            <a:r>
              <a:rPr lang="ru-RU" altLang="ru-RU" dirty="0" smtClean="0"/>
              <a:t>Второй уровень</a:t>
            </a:r>
          </a:p>
          <a:p>
            <a:pPr lvl="2"/>
            <a:r>
              <a:rPr lang="ru-RU" altLang="ru-RU" dirty="0" smtClean="0"/>
              <a:t>Третий уровень</a:t>
            </a:r>
          </a:p>
          <a:p>
            <a:pPr lvl="3"/>
            <a:r>
              <a:rPr lang="ru-RU" altLang="ru-RU" dirty="0" smtClean="0"/>
              <a:t>Четвертый уровень</a:t>
            </a:r>
          </a:p>
          <a:p>
            <a:pPr lvl="4"/>
            <a:r>
              <a:rPr lang="ru-RU" altLang="ru-RU" dirty="0" smtClean="0"/>
              <a:t>Пятый уровень</a:t>
            </a:r>
            <a:endParaRPr lang="en-US" altLang="ru-RU" dirty="0" smtClean="0"/>
          </a:p>
        </p:txBody>
      </p:sp>
      <p:sp>
        <p:nvSpPr>
          <p:cNvPr id="4" name="Date Placeholder 3"/>
          <p:cNvSpPr>
            <a:spLocks noGrp="1"/>
          </p:cNvSpPr>
          <p:nvPr>
            <p:ph type="dt" sz="half" idx="2"/>
          </p:nvPr>
        </p:nvSpPr>
        <p:spPr>
          <a:xfrm>
            <a:off x="7772400" y="6135688"/>
            <a:ext cx="766763" cy="369887"/>
          </a:xfrm>
          <a:prstGeom prst="rect">
            <a:avLst/>
          </a:prstGeom>
        </p:spPr>
        <p:txBody>
          <a:bodyPr vert="horz" lIns="91440" tIns="45720" rIns="91440" bIns="45720" rtlCol="0" anchor="ctr"/>
          <a:lstStyle>
            <a:lvl1pPr algn="r" eaLnBrk="1" hangingPunct="1">
              <a:defRPr sz="900">
                <a:solidFill>
                  <a:schemeClr val="tx1">
                    <a:tint val="75000"/>
                  </a:schemeClr>
                </a:solidFill>
              </a:defRPr>
            </a:lvl1pPr>
          </a:lstStyle>
          <a:p>
            <a:pPr>
              <a:defRPr/>
            </a:pPr>
            <a:endParaRPr lang="ru-RU"/>
          </a:p>
        </p:txBody>
      </p:sp>
      <p:sp>
        <p:nvSpPr>
          <p:cNvPr id="5" name="Footer Placeholder 4"/>
          <p:cNvSpPr>
            <a:spLocks noGrp="1"/>
          </p:cNvSpPr>
          <p:nvPr>
            <p:ph type="ftr" sz="quarter" idx="3"/>
          </p:nvPr>
        </p:nvSpPr>
        <p:spPr>
          <a:xfrm>
            <a:off x="1943100" y="6135688"/>
            <a:ext cx="5716588" cy="365125"/>
          </a:xfrm>
          <a:prstGeom prst="rect">
            <a:avLst/>
          </a:prstGeom>
        </p:spPr>
        <p:txBody>
          <a:bodyPr vert="horz" lIns="91440" tIns="45720" rIns="91440" bIns="45720" rtlCol="0" anchor="ctr"/>
          <a:lstStyle>
            <a:lvl1pPr algn="l" eaLnBrk="1" hangingPunct="1">
              <a:defRPr sz="900">
                <a:solidFill>
                  <a:schemeClr val="tx1">
                    <a:tint val="75000"/>
                  </a:schemeClr>
                </a:solidFill>
              </a:defRPr>
            </a:lvl1pPr>
          </a:lstStyle>
          <a:p>
            <a:pPr>
              <a:defRPr/>
            </a:pPr>
            <a:endParaRPr lang="ru-RU"/>
          </a:p>
        </p:txBody>
      </p:sp>
      <p:sp>
        <p:nvSpPr>
          <p:cNvPr id="6" name="Slide Number Placeholder 5"/>
          <p:cNvSpPr>
            <a:spLocks noGrp="1"/>
          </p:cNvSpPr>
          <p:nvPr>
            <p:ph type="sldNum" sz="quarter" idx="4"/>
          </p:nvPr>
        </p:nvSpPr>
        <p:spPr bwMode="gray">
          <a:xfrm>
            <a:off x="511175" y="787400"/>
            <a:ext cx="585788" cy="365125"/>
          </a:xfrm>
          <a:prstGeom prst="rect">
            <a:avLst/>
          </a:prstGeom>
        </p:spPr>
        <p:txBody>
          <a:bodyPr vert="horz" lIns="91440" tIns="45720" rIns="91440" bIns="45720" rtlCol="0" anchor="ctr"/>
          <a:lstStyle>
            <a:lvl1pPr algn="r" eaLnBrk="1" hangingPunct="1">
              <a:defRPr sz="2000">
                <a:solidFill>
                  <a:srgbClr val="FEFFFF"/>
                </a:solidFill>
              </a:defRPr>
            </a:lvl1pPr>
          </a:lstStyle>
          <a:p>
            <a:pPr>
              <a:defRPr/>
            </a:pPr>
            <a:fld id="{14E5F909-EA6D-4FE1-B4DC-1D7FD8F69D3E}"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sldLayoutIdLst>
    <p:sldLayoutId id="2147483911" r:id="rId1"/>
    <p:sldLayoutId id="2147483912" r:id="rId2"/>
    <p:sldLayoutId id="2147483913" r:id="rId3"/>
    <p:sldLayoutId id="2147483914" r:id="rId4"/>
    <p:sldLayoutId id="2147483915" r:id="rId5"/>
    <p:sldLayoutId id="2147483916" r:id="rId6"/>
    <p:sldLayoutId id="2147483917" r:id="rId7"/>
    <p:sldLayoutId id="2147483918" r:id="rId8"/>
    <p:sldLayoutId id="2147483919" r:id="rId9"/>
    <p:sldLayoutId id="2147483920" r:id="rId10"/>
    <p:sldLayoutId id="2147483921" r:id="rId11"/>
    <p:sldLayoutId id="2147483922" r:id="rId12"/>
    <p:sldLayoutId id="2147483923" r:id="rId13"/>
    <p:sldLayoutId id="2147483924" r:id="rId14"/>
    <p:sldLayoutId id="2147483925" r:id="rId15"/>
    <p:sldLayoutId id="2147483926" r:id="rId16"/>
    <p:sldLayoutId id="2147483910" r:id="rId17"/>
  </p:sldLayoutIdLst>
  <p:transition spd="slow">
    <p:zoom dir="in"/>
  </p:transition>
  <p:timing>
    <p:tnLst>
      <p:par>
        <p:cTn id="1" dur="indefinite" restart="never" nodeType="tmRoot"/>
      </p:par>
    </p:tnLst>
  </p:timing>
  <p:txStyles>
    <p:titleStyle>
      <a:lvl1pPr algn="l" defTabSz="457200" rtl="0" eaLnBrk="0" fontAlgn="base" hangingPunct="0">
        <a:spcBef>
          <a:spcPct val="0"/>
        </a:spcBef>
        <a:spcAft>
          <a:spcPct val="0"/>
        </a:spcAft>
        <a:defRPr sz="3600" kern="1200">
          <a:solidFill>
            <a:srgbClr val="262626"/>
          </a:solidFill>
          <a:latin typeface="+mj-lt"/>
          <a:ea typeface="+mj-ea"/>
          <a:cs typeface="+mj-cs"/>
        </a:defRPr>
      </a:lvl1pPr>
      <a:lvl2pPr algn="l" defTabSz="457200" rtl="0" eaLnBrk="0" fontAlgn="base" hangingPunct="0">
        <a:spcBef>
          <a:spcPct val="0"/>
        </a:spcBef>
        <a:spcAft>
          <a:spcPct val="0"/>
        </a:spcAft>
        <a:defRPr sz="3600">
          <a:solidFill>
            <a:srgbClr val="262626"/>
          </a:solidFill>
          <a:latin typeface="Century Gothic" panose="020B0502020202020204" pitchFamily="34" charset="0"/>
        </a:defRPr>
      </a:lvl2pPr>
      <a:lvl3pPr algn="l" defTabSz="457200" rtl="0" eaLnBrk="0" fontAlgn="base" hangingPunct="0">
        <a:spcBef>
          <a:spcPct val="0"/>
        </a:spcBef>
        <a:spcAft>
          <a:spcPct val="0"/>
        </a:spcAft>
        <a:defRPr sz="3600">
          <a:solidFill>
            <a:srgbClr val="262626"/>
          </a:solidFill>
          <a:latin typeface="Century Gothic" panose="020B0502020202020204" pitchFamily="34" charset="0"/>
        </a:defRPr>
      </a:lvl3pPr>
      <a:lvl4pPr algn="l" defTabSz="457200" rtl="0" eaLnBrk="0" fontAlgn="base" hangingPunct="0">
        <a:spcBef>
          <a:spcPct val="0"/>
        </a:spcBef>
        <a:spcAft>
          <a:spcPct val="0"/>
        </a:spcAft>
        <a:defRPr sz="3600">
          <a:solidFill>
            <a:srgbClr val="262626"/>
          </a:solidFill>
          <a:latin typeface="Century Gothic" panose="020B0502020202020204" pitchFamily="34" charset="0"/>
        </a:defRPr>
      </a:lvl4pPr>
      <a:lvl5pPr algn="l" defTabSz="457200" rtl="0" eaLnBrk="0" fontAlgn="base" hangingPunct="0">
        <a:spcBef>
          <a:spcPct val="0"/>
        </a:spcBef>
        <a:spcAft>
          <a:spcPct val="0"/>
        </a:spcAft>
        <a:defRPr sz="3600">
          <a:solidFill>
            <a:srgbClr val="262626"/>
          </a:solidFill>
          <a:latin typeface="Century Gothic" panose="020B0502020202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hyperlink" Target="&#1058;&#1080;&#1073;&#1080;&#1083;&#1086;&#1074;%20&#1074;&#1082;&#1083;&#1072;&#1076;&#1082;&#1072;.xls"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11.wmf"/><Relationship Id="rId5" Type="http://schemas.openxmlformats.org/officeDocument/2006/relationships/oleObject" Target="../embeddings/oleObject2.bin"/><Relationship Id="rId4" Type="http://schemas.openxmlformats.org/officeDocument/2006/relationships/image" Target="../media/image10.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5" name="AutoShape 7"/>
          <p:cNvSpPr>
            <a:spLocks noGrp="1" noChangeArrowheads="1"/>
          </p:cNvSpPr>
          <p:nvPr>
            <p:ph type="ctrTitle"/>
          </p:nvPr>
        </p:nvSpPr>
        <p:spPr>
          <a:xfrm>
            <a:off x="685800" y="692150"/>
            <a:ext cx="7772400" cy="2908300"/>
          </a:xfrm>
        </p:spPr>
        <p:txBody>
          <a:bodyPr/>
          <a:lstStyle/>
          <a:p>
            <a:pPr eaLnBrk="1" hangingPunct="1"/>
            <a:r>
              <a:rPr lang="ru-RU" altLang="ru-RU" dirty="0" smtClean="0"/>
              <a:t>ГЕОМЕТРИЧЕСКИЕ ЗАДАЧИ НА ЭКСТРЕМУМ</a:t>
            </a:r>
          </a:p>
        </p:txBody>
      </p:sp>
      <p:sp>
        <p:nvSpPr>
          <p:cNvPr id="2056" name="Rectangle 8"/>
          <p:cNvSpPr>
            <a:spLocks noGrp="1" noChangeArrowheads="1"/>
          </p:cNvSpPr>
          <p:nvPr>
            <p:ph type="subTitle" idx="1"/>
          </p:nvPr>
        </p:nvSpPr>
        <p:spPr>
          <a:xfrm>
            <a:off x="1476375" y="4365625"/>
            <a:ext cx="6599238" cy="1125538"/>
          </a:xfrm>
        </p:spPr>
        <p:txBody>
          <a:bodyPr rtlCol="0">
            <a:normAutofit/>
          </a:bodyPr>
          <a:lstStyle/>
          <a:p>
            <a:pPr eaLnBrk="1" fontAlgn="auto" hangingPunct="1">
              <a:spcAft>
                <a:spcPts val="0"/>
              </a:spcAft>
              <a:buFont typeface="Wingdings 3" charset="2"/>
              <a:buNone/>
              <a:defRPr/>
            </a:pPr>
            <a:r>
              <a:rPr lang="ru-RU" altLang="ru-RU" dirty="0" smtClean="0"/>
              <a:t>Задачи на нахождение наибольшего или наименьшего значения</a:t>
            </a:r>
          </a:p>
        </p:txBody>
      </p:sp>
      <p:sp>
        <p:nvSpPr>
          <p:cNvPr id="20484" name="Text Box 5"/>
          <p:cNvSpPr txBox="1">
            <a:spLocks noChangeArrowheads="1"/>
          </p:cNvSpPr>
          <p:nvPr/>
        </p:nvSpPr>
        <p:spPr bwMode="auto">
          <a:xfrm>
            <a:off x="4641850" y="4868863"/>
            <a:ext cx="3816350"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r" eaLnBrk="1" hangingPunct="1">
              <a:spcBef>
                <a:spcPct val="50000"/>
              </a:spcBef>
              <a:buClrTx/>
              <a:buFontTx/>
              <a:buNone/>
            </a:pPr>
            <a:r>
              <a:rPr lang="ru-RU" altLang="ru-RU" sz="1800" dirty="0">
                <a:solidFill>
                  <a:schemeClr val="tx1"/>
                </a:solidFill>
                <a:latin typeface="Arial" panose="020B0604020202020204" pitchFamily="34" charset="0"/>
              </a:rPr>
              <a:t>Автор проекта:</a:t>
            </a:r>
          </a:p>
          <a:p>
            <a:pPr algn="r" eaLnBrk="1" hangingPunct="1">
              <a:spcBef>
                <a:spcPct val="50000"/>
              </a:spcBef>
              <a:buClrTx/>
              <a:buFontTx/>
              <a:buNone/>
            </a:pPr>
            <a:r>
              <a:rPr lang="ru-RU" altLang="ru-RU" sz="1800" dirty="0" err="1">
                <a:solidFill>
                  <a:schemeClr val="tx1"/>
                </a:solidFill>
                <a:latin typeface="Arial" panose="020B0604020202020204" pitchFamily="34" charset="0"/>
              </a:rPr>
              <a:t>Тибилов</a:t>
            </a:r>
            <a:r>
              <a:rPr lang="ru-RU" altLang="ru-RU" sz="1800" dirty="0">
                <a:solidFill>
                  <a:schemeClr val="tx1"/>
                </a:solidFill>
                <a:latin typeface="Arial" panose="020B0604020202020204" pitchFamily="34" charset="0"/>
              </a:rPr>
              <a:t> </a:t>
            </a:r>
            <a:r>
              <a:rPr lang="ru-RU" altLang="ru-RU" sz="1800" dirty="0" err="1">
                <a:solidFill>
                  <a:schemeClr val="tx1"/>
                </a:solidFill>
                <a:latin typeface="Arial" panose="020B0604020202020204" pitchFamily="34" charset="0"/>
              </a:rPr>
              <a:t>Таймураз</a:t>
            </a:r>
            <a:endParaRPr lang="ru-RU" altLang="ru-RU" sz="1800" dirty="0">
              <a:solidFill>
                <a:schemeClr val="tx1"/>
              </a:solidFill>
              <a:latin typeface="Arial" panose="020B0604020202020204" pitchFamily="34" charset="0"/>
            </a:endParaRPr>
          </a:p>
          <a:p>
            <a:pPr algn="r" eaLnBrk="1" hangingPunct="1">
              <a:spcBef>
                <a:spcPct val="50000"/>
              </a:spcBef>
              <a:buClrTx/>
              <a:buFontTx/>
              <a:buNone/>
            </a:pPr>
            <a:r>
              <a:rPr lang="ru-RU" altLang="ru-RU" sz="1800" dirty="0">
                <a:solidFill>
                  <a:schemeClr val="tx1"/>
                </a:solidFill>
                <a:latin typeface="Arial" panose="020B0604020202020204" pitchFamily="34" charset="0"/>
              </a:rPr>
              <a:t>Научный руководитель:</a:t>
            </a:r>
          </a:p>
          <a:p>
            <a:pPr algn="r" eaLnBrk="1" hangingPunct="1">
              <a:spcBef>
                <a:spcPct val="50000"/>
              </a:spcBef>
              <a:buClrTx/>
              <a:buFontTx/>
              <a:buNone/>
            </a:pPr>
            <a:r>
              <a:rPr lang="ru-RU" altLang="ru-RU" sz="1800" dirty="0">
                <a:solidFill>
                  <a:schemeClr val="tx1"/>
                </a:solidFill>
                <a:latin typeface="Arial" panose="020B0604020202020204" pitchFamily="34" charset="0"/>
              </a:rPr>
              <a:t> Кащенко Л. В.</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2055"/>
                                        </p:tgtEl>
                                        <p:attrNameLst>
                                          <p:attrName>style.visibility</p:attrName>
                                        </p:attrNameLst>
                                      </p:cBhvr>
                                      <p:to>
                                        <p:strVal val="visible"/>
                                      </p:to>
                                    </p:set>
                                    <p:anim calcmode="lin" valueType="num">
                                      <p:cBhvr>
                                        <p:cTn id="7" dur="500" fill="hold"/>
                                        <p:tgtEl>
                                          <p:spTgt spid="2055"/>
                                        </p:tgtEl>
                                        <p:attrNameLst>
                                          <p:attrName>ppt_w</p:attrName>
                                        </p:attrNameLst>
                                      </p:cBhvr>
                                      <p:tavLst>
                                        <p:tav tm="0">
                                          <p:val>
                                            <p:fltVal val="0"/>
                                          </p:val>
                                        </p:tav>
                                        <p:tav tm="100000">
                                          <p:val>
                                            <p:strVal val="#ppt_w"/>
                                          </p:val>
                                        </p:tav>
                                      </p:tavLst>
                                    </p:anim>
                                    <p:anim calcmode="lin" valueType="num">
                                      <p:cBhvr>
                                        <p:cTn id="8" dur="500" fill="hold"/>
                                        <p:tgtEl>
                                          <p:spTgt spid="2055"/>
                                        </p:tgtEl>
                                        <p:attrNameLst>
                                          <p:attrName>ppt_h</p:attrName>
                                        </p:attrNameLst>
                                      </p:cBhvr>
                                      <p:tavLst>
                                        <p:tav tm="0">
                                          <p:val>
                                            <p:fltVal val="0"/>
                                          </p:val>
                                        </p:tav>
                                        <p:tav tm="100000">
                                          <p:val>
                                            <p:strVal val="#ppt_h"/>
                                          </p:val>
                                        </p:tav>
                                      </p:tavLst>
                                    </p:anim>
                                    <p:animEffect transition="in" filter="fade">
                                      <p:cBhvr>
                                        <p:cTn id="9" dur="500"/>
                                        <p:tgtEl>
                                          <p:spTgt spid="2055"/>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2056">
                                            <p:txEl>
                                              <p:pRg st="0" end="0"/>
                                            </p:txEl>
                                          </p:spTgt>
                                        </p:tgtEl>
                                        <p:attrNameLst>
                                          <p:attrName>style.visibility</p:attrName>
                                        </p:attrNameLst>
                                      </p:cBhvr>
                                      <p:to>
                                        <p:strVal val="visible"/>
                                      </p:to>
                                    </p:set>
                                    <p:anim calcmode="lin" valueType="num">
                                      <p:cBhvr>
                                        <p:cTn id="12" dur="500" fill="hold"/>
                                        <p:tgtEl>
                                          <p:spTgt spid="2056">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2056">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2056">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0484"/>
                                        </p:tgtEl>
                                        <p:attrNameLst>
                                          <p:attrName>style.visibility</p:attrName>
                                        </p:attrNameLst>
                                      </p:cBhvr>
                                      <p:to>
                                        <p:strVal val="visible"/>
                                      </p:to>
                                    </p:set>
                                    <p:animEffect transition="in" filter="fade">
                                      <p:cBhvr>
                                        <p:cTn id="19" dur="500"/>
                                        <p:tgtEl>
                                          <p:spTgt spid="204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p:bldP spid="2056" grpId="0" build="p"/>
      <p:bldP spid="2048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Заголовок 1"/>
          <p:cNvSpPr>
            <a:spLocks noGrp="1"/>
          </p:cNvSpPr>
          <p:nvPr>
            <p:ph type="title"/>
          </p:nvPr>
        </p:nvSpPr>
        <p:spPr/>
        <p:txBody>
          <a:bodyPr/>
          <a:lstStyle/>
          <a:p>
            <a:pPr algn="ctr" eaLnBrk="1" hangingPunct="1"/>
            <a:r>
              <a:rPr lang="ru-RU" altLang="ru-RU" smtClean="0"/>
              <a:t>Общий и частный случаи </a:t>
            </a:r>
            <a:br>
              <a:rPr lang="ru-RU" altLang="ru-RU" smtClean="0"/>
            </a:br>
            <a:r>
              <a:rPr lang="ru-RU" altLang="ru-RU" smtClean="0"/>
              <a:t>задачи Дидоны</a:t>
            </a:r>
          </a:p>
        </p:txBody>
      </p:sp>
      <p:grpSp>
        <p:nvGrpSpPr>
          <p:cNvPr id="28675" name="Group 2"/>
          <p:cNvGrpSpPr>
            <a:grpSpLocks/>
          </p:cNvGrpSpPr>
          <p:nvPr/>
        </p:nvGrpSpPr>
        <p:grpSpPr bwMode="auto">
          <a:xfrm>
            <a:off x="390525" y="3000375"/>
            <a:ext cx="3630613" cy="2228850"/>
            <a:chOff x="2439" y="11205"/>
            <a:chExt cx="6551" cy="2116"/>
          </a:xfrm>
        </p:grpSpPr>
        <p:sp>
          <p:nvSpPr>
            <p:cNvPr id="11277" name="Freeform 3"/>
            <p:cNvSpPr>
              <a:spLocks/>
            </p:cNvSpPr>
            <p:nvPr/>
          </p:nvSpPr>
          <p:spPr bwMode="auto">
            <a:xfrm>
              <a:off x="2439" y="11205"/>
              <a:ext cx="6551" cy="778"/>
            </a:xfrm>
            <a:custGeom>
              <a:avLst/>
              <a:gdLst>
                <a:gd name="T0" fmla="*/ 0 w 6551"/>
                <a:gd name="T1" fmla="*/ 266 h 778"/>
                <a:gd name="T2" fmla="*/ 300 w 6551"/>
                <a:gd name="T3" fmla="*/ 45 h 778"/>
                <a:gd name="T4" fmla="*/ 791 w 6551"/>
                <a:gd name="T5" fmla="*/ 45 h 778"/>
                <a:gd name="T6" fmla="*/ 1202 w 6551"/>
                <a:gd name="T7" fmla="*/ 219 h 778"/>
                <a:gd name="T8" fmla="*/ 1804 w 6551"/>
                <a:gd name="T9" fmla="*/ 251 h 778"/>
                <a:gd name="T10" fmla="*/ 2357 w 6551"/>
                <a:gd name="T11" fmla="*/ 187 h 778"/>
                <a:gd name="T12" fmla="*/ 2753 w 6551"/>
                <a:gd name="T13" fmla="*/ 61 h 778"/>
                <a:gd name="T14" fmla="*/ 3149 w 6551"/>
                <a:gd name="T15" fmla="*/ 29 h 778"/>
                <a:gd name="T16" fmla="*/ 3560 w 6551"/>
                <a:gd name="T17" fmla="*/ 45 h 778"/>
                <a:gd name="T18" fmla="*/ 4082 w 6551"/>
                <a:gd name="T19" fmla="*/ 298 h 778"/>
                <a:gd name="T20" fmla="*/ 4462 w 6551"/>
                <a:gd name="T21" fmla="*/ 441 h 778"/>
                <a:gd name="T22" fmla="*/ 4573 w 6551"/>
                <a:gd name="T23" fmla="*/ 567 h 778"/>
                <a:gd name="T24" fmla="*/ 4699 w 6551"/>
                <a:gd name="T25" fmla="*/ 630 h 778"/>
                <a:gd name="T26" fmla="*/ 5253 w 6551"/>
                <a:gd name="T27" fmla="*/ 773 h 778"/>
                <a:gd name="T28" fmla="*/ 5269 w 6551"/>
                <a:gd name="T29" fmla="*/ 662 h 778"/>
                <a:gd name="T30" fmla="*/ 5348 w 6551"/>
                <a:gd name="T31" fmla="*/ 488 h 778"/>
                <a:gd name="T32" fmla="*/ 5744 w 6551"/>
                <a:gd name="T33" fmla="*/ 377 h 778"/>
                <a:gd name="T34" fmla="*/ 6108 w 6551"/>
                <a:gd name="T35" fmla="*/ 377 h 778"/>
                <a:gd name="T36" fmla="*/ 6551 w 6551"/>
                <a:gd name="T37" fmla="*/ 377 h 77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551"/>
                <a:gd name="T58" fmla="*/ 0 h 778"/>
                <a:gd name="T59" fmla="*/ 6551 w 6551"/>
                <a:gd name="T60" fmla="*/ 778 h 77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551" h="778">
                  <a:moveTo>
                    <a:pt x="0" y="266"/>
                  </a:moveTo>
                  <a:cubicBezTo>
                    <a:pt x="84" y="174"/>
                    <a:pt x="168" y="82"/>
                    <a:pt x="300" y="45"/>
                  </a:cubicBezTo>
                  <a:cubicBezTo>
                    <a:pt x="432" y="8"/>
                    <a:pt x="641" y="16"/>
                    <a:pt x="791" y="45"/>
                  </a:cubicBezTo>
                  <a:cubicBezTo>
                    <a:pt x="941" y="74"/>
                    <a:pt x="1033" y="185"/>
                    <a:pt x="1202" y="219"/>
                  </a:cubicBezTo>
                  <a:cubicBezTo>
                    <a:pt x="1371" y="253"/>
                    <a:pt x="1612" y="256"/>
                    <a:pt x="1804" y="251"/>
                  </a:cubicBezTo>
                  <a:cubicBezTo>
                    <a:pt x="1996" y="246"/>
                    <a:pt x="2199" y="219"/>
                    <a:pt x="2357" y="187"/>
                  </a:cubicBezTo>
                  <a:cubicBezTo>
                    <a:pt x="2515" y="155"/>
                    <a:pt x="2621" y="87"/>
                    <a:pt x="2753" y="61"/>
                  </a:cubicBezTo>
                  <a:cubicBezTo>
                    <a:pt x="2885" y="35"/>
                    <a:pt x="3015" y="32"/>
                    <a:pt x="3149" y="29"/>
                  </a:cubicBezTo>
                  <a:cubicBezTo>
                    <a:pt x="3283" y="26"/>
                    <a:pt x="3405" y="0"/>
                    <a:pt x="3560" y="45"/>
                  </a:cubicBezTo>
                  <a:cubicBezTo>
                    <a:pt x="3715" y="90"/>
                    <a:pt x="3932" y="232"/>
                    <a:pt x="4082" y="298"/>
                  </a:cubicBezTo>
                  <a:cubicBezTo>
                    <a:pt x="4232" y="364"/>
                    <a:pt x="4380" y="396"/>
                    <a:pt x="4462" y="441"/>
                  </a:cubicBezTo>
                  <a:cubicBezTo>
                    <a:pt x="4544" y="486"/>
                    <a:pt x="4534" y="536"/>
                    <a:pt x="4573" y="567"/>
                  </a:cubicBezTo>
                  <a:cubicBezTo>
                    <a:pt x="4612" y="598"/>
                    <a:pt x="4586" y="596"/>
                    <a:pt x="4699" y="630"/>
                  </a:cubicBezTo>
                  <a:cubicBezTo>
                    <a:pt x="4812" y="664"/>
                    <a:pt x="5158" y="768"/>
                    <a:pt x="5253" y="773"/>
                  </a:cubicBezTo>
                  <a:cubicBezTo>
                    <a:pt x="5348" y="778"/>
                    <a:pt x="5253" y="710"/>
                    <a:pt x="5269" y="662"/>
                  </a:cubicBezTo>
                  <a:cubicBezTo>
                    <a:pt x="5285" y="614"/>
                    <a:pt x="5269" y="535"/>
                    <a:pt x="5348" y="488"/>
                  </a:cubicBezTo>
                  <a:cubicBezTo>
                    <a:pt x="5427" y="441"/>
                    <a:pt x="5617" y="396"/>
                    <a:pt x="5744" y="377"/>
                  </a:cubicBezTo>
                  <a:cubicBezTo>
                    <a:pt x="5871" y="358"/>
                    <a:pt x="5974" y="377"/>
                    <a:pt x="6108" y="377"/>
                  </a:cubicBezTo>
                  <a:cubicBezTo>
                    <a:pt x="6242" y="377"/>
                    <a:pt x="6477" y="377"/>
                    <a:pt x="6551" y="377"/>
                  </a:cubicBezTo>
                </a:path>
              </a:pathLst>
            </a:custGeom>
            <a:ln w="28575">
              <a:solidFill>
                <a:srgbClr val="00B0F0"/>
              </a:solidFill>
              <a:headEnd/>
              <a:tailEnd/>
            </a:ln>
          </p:spPr>
          <p:style>
            <a:lnRef idx="2">
              <a:schemeClr val="accent4"/>
            </a:lnRef>
            <a:fillRef idx="0">
              <a:schemeClr val="accent4"/>
            </a:fillRef>
            <a:effectRef idx="1">
              <a:schemeClr val="accent4"/>
            </a:effectRef>
            <a:fontRef idx="minor">
              <a:schemeClr val="tx1"/>
            </a:fontRef>
          </p:style>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algn="r" eaLnBrk="0" fontAlgn="base" hangingPunct="0">
                <a:spcBef>
                  <a:spcPct val="0"/>
                </a:spcBef>
                <a:spcAft>
                  <a:spcPct val="0"/>
                </a:spcAft>
                <a:defRPr sz="2400">
                  <a:solidFill>
                    <a:schemeClr val="tx1"/>
                  </a:solidFill>
                  <a:latin typeface="Arial" panose="020B0604020202020204" pitchFamily="34" charset="0"/>
                </a:defRPr>
              </a:lvl6pPr>
              <a:lvl7pPr marL="2971800" indent="-228600" algn="r" eaLnBrk="0" fontAlgn="base" hangingPunct="0">
                <a:spcBef>
                  <a:spcPct val="0"/>
                </a:spcBef>
                <a:spcAft>
                  <a:spcPct val="0"/>
                </a:spcAft>
                <a:defRPr sz="2400">
                  <a:solidFill>
                    <a:schemeClr val="tx1"/>
                  </a:solidFill>
                  <a:latin typeface="Arial" panose="020B0604020202020204" pitchFamily="34" charset="0"/>
                </a:defRPr>
              </a:lvl7pPr>
              <a:lvl8pPr marL="3429000" indent="-228600" algn="r" eaLnBrk="0" fontAlgn="base" hangingPunct="0">
                <a:spcBef>
                  <a:spcPct val="0"/>
                </a:spcBef>
                <a:spcAft>
                  <a:spcPct val="0"/>
                </a:spcAft>
                <a:defRPr sz="2400">
                  <a:solidFill>
                    <a:schemeClr val="tx1"/>
                  </a:solidFill>
                  <a:latin typeface="Arial" panose="020B0604020202020204" pitchFamily="34" charset="0"/>
                </a:defRPr>
              </a:lvl8pPr>
              <a:lvl9pPr marL="3886200" indent="-228600" algn="r" eaLnBrk="0" fontAlgn="base" hangingPunct="0">
                <a:spcBef>
                  <a:spcPct val="0"/>
                </a:spcBef>
                <a:spcAft>
                  <a:spcPct val="0"/>
                </a:spcAft>
                <a:defRPr sz="2400">
                  <a:solidFill>
                    <a:schemeClr val="tx1"/>
                  </a:solidFill>
                  <a:latin typeface="Arial" panose="020B0604020202020204" pitchFamily="34" charset="0"/>
                </a:defRPr>
              </a:lvl9pPr>
            </a:lstStyle>
            <a:p>
              <a:pPr algn="r" eaLnBrk="1" hangingPunct="1">
                <a:defRPr/>
              </a:pPr>
              <a:endParaRPr lang="ru-RU" altLang="ru-RU" smtClean="0"/>
            </a:p>
          </p:txBody>
        </p:sp>
        <p:sp>
          <p:nvSpPr>
            <p:cNvPr id="11278" name="Freeform 4"/>
            <p:cNvSpPr>
              <a:spLocks/>
            </p:cNvSpPr>
            <p:nvPr/>
          </p:nvSpPr>
          <p:spPr bwMode="auto">
            <a:xfrm>
              <a:off x="3860" y="11449"/>
              <a:ext cx="3349" cy="1872"/>
            </a:xfrm>
            <a:custGeom>
              <a:avLst/>
              <a:gdLst>
                <a:gd name="T0" fmla="*/ 66 w 3467"/>
                <a:gd name="T1" fmla="*/ 0 h 1793"/>
                <a:gd name="T2" fmla="*/ 34 w 3467"/>
                <a:gd name="T3" fmla="*/ 807 h 1793"/>
                <a:gd name="T4" fmla="*/ 271 w 3467"/>
                <a:gd name="T5" fmla="*/ 1424 h 1793"/>
                <a:gd name="T6" fmla="*/ 714 w 3467"/>
                <a:gd name="T7" fmla="*/ 1740 h 1793"/>
                <a:gd name="T8" fmla="*/ 1426 w 3467"/>
                <a:gd name="T9" fmla="*/ 1740 h 1793"/>
                <a:gd name="T10" fmla="*/ 2439 w 3467"/>
                <a:gd name="T11" fmla="*/ 1772 h 1793"/>
                <a:gd name="T12" fmla="*/ 3072 w 3467"/>
                <a:gd name="T13" fmla="*/ 1614 h 1793"/>
                <a:gd name="T14" fmla="*/ 3247 w 3467"/>
                <a:gd name="T15" fmla="*/ 1250 h 1793"/>
                <a:gd name="T16" fmla="*/ 3436 w 3467"/>
                <a:gd name="T17" fmla="*/ 712 h 1793"/>
                <a:gd name="T18" fmla="*/ 3436 w 3467"/>
                <a:gd name="T19" fmla="*/ 379 h 17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467"/>
                <a:gd name="T31" fmla="*/ 0 h 1793"/>
                <a:gd name="T32" fmla="*/ 3467 w 3467"/>
                <a:gd name="T33" fmla="*/ 1793 h 179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467" h="1793">
                  <a:moveTo>
                    <a:pt x="66" y="0"/>
                  </a:moveTo>
                  <a:cubicBezTo>
                    <a:pt x="33" y="285"/>
                    <a:pt x="0" y="570"/>
                    <a:pt x="34" y="807"/>
                  </a:cubicBezTo>
                  <a:cubicBezTo>
                    <a:pt x="68" y="1044"/>
                    <a:pt x="158" y="1268"/>
                    <a:pt x="271" y="1424"/>
                  </a:cubicBezTo>
                  <a:cubicBezTo>
                    <a:pt x="384" y="1580"/>
                    <a:pt x="522" y="1687"/>
                    <a:pt x="714" y="1740"/>
                  </a:cubicBezTo>
                  <a:cubicBezTo>
                    <a:pt x="906" y="1793"/>
                    <a:pt x="1139" y="1735"/>
                    <a:pt x="1426" y="1740"/>
                  </a:cubicBezTo>
                  <a:cubicBezTo>
                    <a:pt x="1713" y="1745"/>
                    <a:pt x="2165" y="1793"/>
                    <a:pt x="2439" y="1772"/>
                  </a:cubicBezTo>
                  <a:cubicBezTo>
                    <a:pt x="2713" y="1751"/>
                    <a:pt x="2937" y="1701"/>
                    <a:pt x="3072" y="1614"/>
                  </a:cubicBezTo>
                  <a:cubicBezTo>
                    <a:pt x="3207" y="1527"/>
                    <a:pt x="3186" y="1400"/>
                    <a:pt x="3247" y="1250"/>
                  </a:cubicBezTo>
                  <a:cubicBezTo>
                    <a:pt x="3308" y="1100"/>
                    <a:pt x="3405" y="857"/>
                    <a:pt x="3436" y="712"/>
                  </a:cubicBezTo>
                  <a:cubicBezTo>
                    <a:pt x="3467" y="567"/>
                    <a:pt x="3451" y="473"/>
                    <a:pt x="3436" y="379"/>
                  </a:cubicBezTo>
                </a:path>
              </a:pathLst>
            </a:custGeom>
            <a:noFill/>
            <a:ln w="28575">
              <a:solidFill>
                <a:schemeClr val="accent1">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algn="r" eaLnBrk="0" fontAlgn="base" hangingPunct="0">
                <a:spcBef>
                  <a:spcPct val="0"/>
                </a:spcBef>
                <a:spcAft>
                  <a:spcPct val="0"/>
                </a:spcAft>
                <a:defRPr sz="2400">
                  <a:solidFill>
                    <a:schemeClr val="tx1"/>
                  </a:solidFill>
                  <a:latin typeface="Arial" panose="020B0604020202020204" pitchFamily="34" charset="0"/>
                </a:defRPr>
              </a:lvl6pPr>
              <a:lvl7pPr marL="2971800" indent="-228600" algn="r" eaLnBrk="0" fontAlgn="base" hangingPunct="0">
                <a:spcBef>
                  <a:spcPct val="0"/>
                </a:spcBef>
                <a:spcAft>
                  <a:spcPct val="0"/>
                </a:spcAft>
                <a:defRPr sz="2400">
                  <a:solidFill>
                    <a:schemeClr val="tx1"/>
                  </a:solidFill>
                  <a:latin typeface="Arial" panose="020B0604020202020204" pitchFamily="34" charset="0"/>
                </a:defRPr>
              </a:lvl7pPr>
              <a:lvl8pPr marL="3429000" indent="-228600" algn="r" eaLnBrk="0" fontAlgn="base" hangingPunct="0">
                <a:spcBef>
                  <a:spcPct val="0"/>
                </a:spcBef>
                <a:spcAft>
                  <a:spcPct val="0"/>
                </a:spcAft>
                <a:defRPr sz="2400">
                  <a:solidFill>
                    <a:schemeClr val="tx1"/>
                  </a:solidFill>
                  <a:latin typeface="Arial" panose="020B0604020202020204" pitchFamily="34" charset="0"/>
                </a:defRPr>
              </a:lvl8pPr>
              <a:lvl9pPr marL="3886200" indent="-228600" algn="r" eaLnBrk="0" fontAlgn="base" hangingPunct="0">
                <a:spcBef>
                  <a:spcPct val="0"/>
                </a:spcBef>
                <a:spcAft>
                  <a:spcPct val="0"/>
                </a:spcAft>
                <a:defRPr sz="2400">
                  <a:solidFill>
                    <a:schemeClr val="tx1"/>
                  </a:solidFill>
                  <a:latin typeface="Arial" panose="020B0604020202020204" pitchFamily="34" charset="0"/>
                </a:defRPr>
              </a:lvl9pPr>
            </a:lstStyle>
            <a:p>
              <a:pPr algn="r" eaLnBrk="1" hangingPunct="1">
                <a:defRPr/>
              </a:pPr>
              <a:endParaRPr lang="ru-RU" altLang="ru-RU" smtClean="0"/>
            </a:p>
          </p:txBody>
        </p:sp>
      </p:grpSp>
      <p:sp>
        <p:nvSpPr>
          <p:cNvPr id="4" name="Прямоугольник 3"/>
          <p:cNvSpPr/>
          <p:nvPr/>
        </p:nvSpPr>
        <p:spPr>
          <a:xfrm>
            <a:off x="4808538" y="3257550"/>
            <a:ext cx="3292475" cy="197167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1" hangingPunct="1">
              <a:defRPr/>
            </a:pPr>
            <a:endParaRPr lang="ru-RU"/>
          </a:p>
        </p:txBody>
      </p:sp>
      <p:cxnSp>
        <p:nvCxnSpPr>
          <p:cNvPr id="6" name="Прямая соединительная линия 5"/>
          <p:cNvCxnSpPr/>
          <p:nvPr/>
        </p:nvCxnSpPr>
        <p:spPr>
          <a:xfrm>
            <a:off x="4286250" y="3248025"/>
            <a:ext cx="4248150"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4286250" y="4013200"/>
            <a:ext cx="338138" cy="460375"/>
          </a:xfrm>
          <a:prstGeom prst="rect">
            <a:avLst/>
          </a:prstGeom>
          <a:noFill/>
        </p:spPr>
        <p:txBody>
          <a:bodyPr wrap="none">
            <a:spAutoFit/>
          </a:bodyPr>
          <a:lstStyle/>
          <a:p>
            <a:pPr algn="r" eaLnBrk="1" hangingPunct="1">
              <a:defRPr/>
            </a:pPr>
            <a:r>
              <a:rPr lang="en-US" dirty="0">
                <a:latin typeface="+mn-lt"/>
              </a:rPr>
              <a:t>x</a:t>
            </a:r>
            <a:endParaRPr lang="ru-RU" dirty="0">
              <a:latin typeface="+mn-lt"/>
            </a:endParaRPr>
          </a:p>
        </p:txBody>
      </p:sp>
      <p:sp>
        <p:nvSpPr>
          <p:cNvPr id="21" name="TextBox 20"/>
          <p:cNvSpPr txBox="1"/>
          <p:nvPr/>
        </p:nvSpPr>
        <p:spPr>
          <a:xfrm>
            <a:off x="8196263" y="4013200"/>
            <a:ext cx="338137" cy="460375"/>
          </a:xfrm>
          <a:prstGeom prst="rect">
            <a:avLst/>
          </a:prstGeom>
          <a:noFill/>
        </p:spPr>
        <p:txBody>
          <a:bodyPr wrap="none">
            <a:spAutoFit/>
          </a:bodyPr>
          <a:lstStyle/>
          <a:p>
            <a:pPr algn="r" eaLnBrk="1" hangingPunct="1">
              <a:defRPr/>
            </a:pPr>
            <a:r>
              <a:rPr lang="en-US" dirty="0">
                <a:latin typeface="+mn-lt"/>
              </a:rPr>
              <a:t>x</a:t>
            </a:r>
            <a:endParaRPr lang="ru-RU" dirty="0">
              <a:latin typeface="+mn-lt"/>
            </a:endParaRPr>
          </a:p>
        </p:txBody>
      </p:sp>
      <p:sp>
        <p:nvSpPr>
          <p:cNvPr id="22" name="TextBox 21"/>
          <p:cNvSpPr txBox="1"/>
          <p:nvPr/>
        </p:nvSpPr>
        <p:spPr>
          <a:xfrm>
            <a:off x="6076950" y="5373688"/>
            <a:ext cx="666750" cy="461962"/>
          </a:xfrm>
          <a:prstGeom prst="rect">
            <a:avLst/>
          </a:prstGeom>
          <a:noFill/>
        </p:spPr>
        <p:txBody>
          <a:bodyPr wrap="none">
            <a:spAutoFit/>
          </a:bodyPr>
          <a:lstStyle/>
          <a:p>
            <a:pPr algn="r" eaLnBrk="1" hangingPunct="1">
              <a:defRPr/>
            </a:pPr>
            <a:r>
              <a:rPr lang="en-US" dirty="0">
                <a:latin typeface="+mn-lt"/>
              </a:rPr>
              <a:t>l-2x</a:t>
            </a:r>
            <a:endParaRPr lang="ru-RU" dirty="0">
              <a:latin typeface="+mn-lt"/>
            </a:endParaRPr>
          </a:p>
        </p:txBody>
      </p:sp>
      <p:sp>
        <p:nvSpPr>
          <p:cNvPr id="7" name="TextBox 6"/>
          <p:cNvSpPr txBox="1"/>
          <p:nvPr/>
        </p:nvSpPr>
        <p:spPr>
          <a:xfrm>
            <a:off x="5421313" y="2344738"/>
            <a:ext cx="2066925" cy="461962"/>
          </a:xfrm>
          <a:prstGeom prst="rect">
            <a:avLst/>
          </a:prstGeom>
          <a:noFill/>
        </p:spPr>
        <p:txBody>
          <a:bodyPr>
            <a:spAutoFit/>
          </a:bodyPr>
          <a:lstStyle/>
          <a:p>
            <a:pPr algn="ctr" eaLnBrk="1" hangingPunct="1">
              <a:defRPr/>
            </a:pPr>
            <a:r>
              <a:rPr lang="en-US" dirty="0">
                <a:latin typeface="+mn-lt"/>
              </a:rPr>
              <a:t>S=x(l-2x)</a:t>
            </a:r>
            <a:endParaRPr lang="ru-RU" dirty="0">
              <a:latin typeface="+mn-lt"/>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28675"/>
                                        </p:tgtEl>
                                        <p:attrNameLst>
                                          <p:attrName>style.visibility</p:attrName>
                                        </p:attrNameLst>
                                      </p:cBhvr>
                                      <p:to>
                                        <p:strVal val="visible"/>
                                      </p:to>
                                    </p:set>
                                    <p:animEffect transition="in" filter="fade">
                                      <p:cBhvr>
                                        <p:cTn id="7" dur="500"/>
                                        <p:tgtEl>
                                          <p:spTgt spid="2867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p:bldP spid="21" grpId="0"/>
      <p:bldP spid="22"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Заголовок 1"/>
          <p:cNvSpPr>
            <a:spLocks noGrp="1"/>
          </p:cNvSpPr>
          <p:nvPr>
            <p:ph type="title"/>
          </p:nvPr>
        </p:nvSpPr>
        <p:spPr>
          <a:xfrm>
            <a:off x="1042988" y="404813"/>
            <a:ext cx="7596187" cy="1295400"/>
          </a:xfrm>
        </p:spPr>
        <p:txBody>
          <a:bodyPr/>
          <a:lstStyle/>
          <a:p>
            <a:pPr algn="ctr" eaLnBrk="1" hangingPunct="1"/>
            <a:r>
              <a:rPr lang="ru-RU" altLang="ru-RU" sz="2800" smtClean="0"/>
              <a:t>Рассмотрим решение этой задачи с помощью электронных таблиц:</a:t>
            </a:r>
            <a:endParaRPr lang="ru-RU" altLang="ru-RU" smtClean="0"/>
          </a:p>
        </p:txBody>
      </p:sp>
      <p:graphicFrame>
        <p:nvGraphicFramePr>
          <p:cNvPr id="3" name="Таблица 2"/>
          <p:cNvGraphicFramePr>
            <a:graphicFrameLocks noGrp="1"/>
          </p:cNvGraphicFramePr>
          <p:nvPr/>
        </p:nvGraphicFramePr>
        <p:xfrm>
          <a:off x="84138" y="1695450"/>
          <a:ext cx="4835525" cy="4030661"/>
        </p:xfrm>
        <a:graphic>
          <a:graphicData uri="http://schemas.openxmlformats.org/drawingml/2006/table">
            <a:tbl>
              <a:tblPr>
                <a:tableStyleId>{C4B1156A-380E-4F78-BDF5-A606A8083BF9}</a:tableStyleId>
              </a:tblPr>
              <a:tblGrid>
                <a:gridCol w="1175274"/>
                <a:gridCol w="1368012"/>
                <a:gridCol w="1088730"/>
                <a:gridCol w="1203509"/>
              </a:tblGrid>
              <a:tr h="485524">
                <a:tc>
                  <a:txBody>
                    <a:bodyPr/>
                    <a:lstStyle>
                      <a:lvl1pPr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dirty="0" smtClean="0">
                          <a:ln>
                            <a:noFill/>
                          </a:ln>
                          <a:effectLst/>
                          <a:latin typeface="+mn-lt"/>
                        </a:rPr>
                        <a:t>Периметр  </a:t>
                      </a:r>
                      <a:endParaRPr kumimoji="0" lang="ru-RU" altLang="ru-RU" sz="14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20</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endParaRPr kumimoji="0" lang="ru-RU" altLang="ru-RU" sz="1400" b="1" i="0" u="none" strike="noStrike" cap="none" normalizeH="0" baseline="0" smtClean="0">
                        <a:ln>
                          <a:noFill/>
                        </a:ln>
                        <a:solidFill>
                          <a:srgbClr val="000000"/>
                        </a:solidFill>
                        <a:effectLst/>
                        <a:latin typeface="+mn-lt"/>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endParaRPr kumimoji="0" lang="ru-RU" altLang="ru-RU" sz="1400" b="1" i="0" u="none" strike="noStrike" cap="none" normalizeH="0" baseline="0" smtClean="0">
                        <a:ln>
                          <a:noFill/>
                        </a:ln>
                        <a:solidFill>
                          <a:srgbClr val="000000"/>
                        </a:solidFill>
                        <a:effectLst/>
                        <a:latin typeface="+mn-lt"/>
                        <a:cs typeface="Times New Roman" panose="02020603050405020304" pitchFamily="18" charset="0"/>
                      </a:endParaRPr>
                    </a:p>
                  </a:txBody>
                  <a:tcPr marL="68573" marR="68573" marT="0" marB="0" anchor="b" horzOverflow="overflow"/>
                </a:tc>
              </a:tr>
              <a:tr h="590857">
                <a:tc>
                  <a:txBody>
                    <a:bodyPr/>
                    <a:lstStyle>
                      <a:lvl1pPr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dirty="0" smtClean="0">
                          <a:ln>
                            <a:noFill/>
                          </a:ln>
                          <a:effectLst/>
                          <a:latin typeface="+mn-lt"/>
                        </a:rPr>
                        <a:t>Сторона а</a:t>
                      </a:r>
                      <a:endParaRPr kumimoji="0" lang="ru-RU" altLang="ru-RU" sz="14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dirty="0" smtClean="0">
                          <a:ln>
                            <a:noFill/>
                          </a:ln>
                          <a:effectLst/>
                          <a:latin typeface="+mn-lt"/>
                        </a:rPr>
                        <a:t>Сторона</a:t>
                      </a:r>
                      <a:r>
                        <a:rPr kumimoji="0" lang="en-US" altLang="ru-RU" sz="1400" u="none" strike="noStrike" cap="none" normalizeH="0" baseline="0" dirty="0" smtClean="0">
                          <a:ln>
                            <a:noFill/>
                          </a:ln>
                          <a:effectLst/>
                          <a:latin typeface="+mn-lt"/>
                        </a:rPr>
                        <a:t> </a:t>
                      </a:r>
                      <a:r>
                        <a:rPr kumimoji="0" lang="ru-RU" altLang="ru-RU" sz="1400" u="none" strike="noStrike" cap="none" normalizeH="0" baseline="0" dirty="0" smtClean="0">
                          <a:ln>
                            <a:noFill/>
                          </a:ln>
                          <a:effectLst/>
                          <a:latin typeface="+mn-lt"/>
                        </a:rPr>
                        <a:t> b</a:t>
                      </a:r>
                      <a:endParaRPr kumimoji="0" lang="ru-RU" altLang="ru-RU" sz="14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dirty="0" smtClean="0">
                          <a:ln>
                            <a:noFill/>
                          </a:ln>
                          <a:effectLst/>
                          <a:latin typeface="+mn-lt"/>
                        </a:rPr>
                        <a:t>Сторона</a:t>
                      </a:r>
                      <a:r>
                        <a:rPr kumimoji="0" lang="en-US" altLang="ru-RU" sz="1400" u="none" strike="noStrike" cap="none" normalizeH="0" baseline="0" dirty="0" smtClean="0">
                          <a:ln>
                            <a:noFill/>
                          </a:ln>
                          <a:effectLst/>
                          <a:latin typeface="+mn-lt"/>
                        </a:rPr>
                        <a:t> </a:t>
                      </a:r>
                      <a:r>
                        <a:rPr kumimoji="0" lang="ru-RU" altLang="ru-RU" sz="1400" u="none" strike="noStrike" cap="none" normalizeH="0" baseline="0" dirty="0" smtClean="0">
                          <a:ln>
                            <a:noFill/>
                          </a:ln>
                          <a:effectLst/>
                          <a:latin typeface="+mn-lt"/>
                        </a:rPr>
                        <a:t>с</a:t>
                      </a:r>
                      <a:endParaRPr kumimoji="0" lang="ru-RU" altLang="ru-RU" sz="14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Площадь</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r>
              <a:tr h="295428">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1</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dirty="0" smtClean="0">
                          <a:ln>
                            <a:noFill/>
                          </a:ln>
                          <a:effectLst/>
                          <a:latin typeface="+mn-lt"/>
                        </a:rPr>
                        <a:t>1</a:t>
                      </a:r>
                      <a:endParaRPr kumimoji="0" lang="ru-RU" altLang="ru-RU" sz="14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18</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18</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r>
              <a:tr h="295428">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2</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2</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dirty="0" smtClean="0">
                          <a:ln>
                            <a:noFill/>
                          </a:ln>
                          <a:effectLst/>
                          <a:latin typeface="+mn-lt"/>
                        </a:rPr>
                        <a:t>16</a:t>
                      </a:r>
                      <a:endParaRPr kumimoji="0" lang="ru-RU" altLang="ru-RU" sz="14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32</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r>
              <a:tr h="295428">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3</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3</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dirty="0" smtClean="0">
                          <a:ln>
                            <a:noFill/>
                          </a:ln>
                          <a:effectLst/>
                          <a:latin typeface="+mn-lt"/>
                        </a:rPr>
                        <a:t>14</a:t>
                      </a:r>
                      <a:endParaRPr kumimoji="0" lang="ru-RU" altLang="ru-RU" sz="14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42</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r>
              <a:tr h="295428">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4</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4</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dirty="0" smtClean="0">
                          <a:ln>
                            <a:noFill/>
                          </a:ln>
                          <a:effectLst/>
                          <a:latin typeface="+mn-lt"/>
                        </a:rPr>
                        <a:t>12</a:t>
                      </a:r>
                      <a:endParaRPr kumimoji="0" lang="ru-RU" altLang="ru-RU" sz="14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dirty="0" smtClean="0">
                          <a:ln>
                            <a:noFill/>
                          </a:ln>
                          <a:effectLst/>
                          <a:latin typeface="+mn-lt"/>
                        </a:rPr>
                        <a:t>48</a:t>
                      </a:r>
                      <a:endParaRPr kumimoji="0" lang="ru-RU" altLang="ru-RU" sz="14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r>
              <a:tr h="295428">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dirty="0" smtClean="0">
                          <a:ln>
                            <a:noFill/>
                          </a:ln>
                          <a:effectLst/>
                          <a:latin typeface="+mn-lt"/>
                        </a:rPr>
                        <a:t>5</a:t>
                      </a:r>
                      <a:endParaRPr kumimoji="0" lang="ru-RU" altLang="ru-RU" sz="14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solidFill>
                      <a:schemeClr val="accent5">
                        <a:lumMod val="60000"/>
                        <a:lumOff val="40000"/>
                      </a:schemeClr>
                    </a:solidFill>
                  </a:tcPr>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dirty="0" smtClean="0">
                          <a:ln>
                            <a:noFill/>
                          </a:ln>
                          <a:effectLst/>
                          <a:latin typeface="+mn-lt"/>
                        </a:rPr>
                        <a:t>5</a:t>
                      </a:r>
                      <a:endParaRPr kumimoji="0" lang="ru-RU" altLang="ru-RU" sz="14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solidFill>
                      <a:schemeClr val="accent5">
                        <a:lumMod val="60000"/>
                        <a:lumOff val="40000"/>
                      </a:schemeClr>
                    </a:solidFill>
                  </a:tcPr>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dirty="0" smtClean="0">
                          <a:ln>
                            <a:noFill/>
                          </a:ln>
                          <a:effectLst/>
                          <a:latin typeface="+mn-lt"/>
                        </a:rPr>
                        <a:t>10</a:t>
                      </a:r>
                      <a:endParaRPr kumimoji="0" lang="ru-RU" altLang="ru-RU" sz="14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solidFill>
                      <a:schemeClr val="accent5">
                        <a:lumMod val="60000"/>
                        <a:lumOff val="40000"/>
                      </a:schemeClr>
                    </a:solidFill>
                  </a:tcPr>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dirty="0" smtClean="0">
                          <a:ln>
                            <a:noFill/>
                          </a:ln>
                          <a:effectLst/>
                          <a:latin typeface="+mn-lt"/>
                        </a:rPr>
                        <a:t>50</a:t>
                      </a:r>
                      <a:endParaRPr kumimoji="0" lang="ru-RU" altLang="ru-RU" sz="14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solidFill>
                      <a:schemeClr val="accent5">
                        <a:lumMod val="60000"/>
                        <a:lumOff val="40000"/>
                      </a:schemeClr>
                    </a:solidFill>
                  </a:tcPr>
                </a:tc>
              </a:tr>
              <a:tr h="295428">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6</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6</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8</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dirty="0" smtClean="0">
                          <a:ln>
                            <a:noFill/>
                          </a:ln>
                          <a:effectLst/>
                          <a:latin typeface="+mn-lt"/>
                        </a:rPr>
                        <a:t>48</a:t>
                      </a:r>
                      <a:endParaRPr kumimoji="0" lang="ru-RU" altLang="ru-RU" sz="14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r>
              <a:tr h="295428">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7</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7</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6</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dirty="0" smtClean="0">
                          <a:ln>
                            <a:noFill/>
                          </a:ln>
                          <a:effectLst/>
                          <a:latin typeface="+mn-lt"/>
                        </a:rPr>
                        <a:t>42</a:t>
                      </a:r>
                      <a:endParaRPr kumimoji="0" lang="ru-RU" altLang="ru-RU" sz="14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r>
              <a:tr h="295428">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8</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8</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4</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dirty="0" smtClean="0">
                          <a:ln>
                            <a:noFill/>
                          </a:ln>
                          <a:effectLst/>
                          <a:latin typeface="+mn-lt"/>
                        </a:rPr>
                        <a:t>32</a:t>
                      </a:r>
                      <a:endParaRPr kumimoji="0" lang="ru-RU" altLang="ru-RU" sz="14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r>
              <a:tr h="295428">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9</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9</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2</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dirty="0" smtClean="0">
                          <a:ln>
                            <a:noFill/>
                          </a:ln>
                          <a:effectLst/>
                          <a:latin typeface="+mn-lt"/>
                        </a:rPr>
                        <a:t>18</a:t>
                      </a:r>
                      <a:endParaRPr kumimoji="0" lang="ru-RU" altLang="ru-RU" sz="14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r>
              <a:tr h="295428">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endParaRPr kumimoji="0" lang="ru-RU" altLang="ru-RU" sz="1400" b="1" i="0" u="none" strike="noStrike" cap="none" normalizeH="0" baseline="0" dirty="0" smtClean="0">
                        <a:ln>
                          <a:noFill/>
                        </a:ln>
                        <a:solidFill>
                          <a:srgbClr val="000000"/>
                        </a:solidFill>
                        <a:effectLst/>
                        <a:latin typeface="+mn-lt"/>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endParaRPr kumimoji="0" lang="ru-RU" altLang="ru-RU" sz="1400" b="1" i="0" u="none" strike="noStrike" cap="none" normalizeH="0" baseline="0" smtClean="0">
                        <a:ln>
                          <a:noFill/>
                        </a:ln>
                        <a:solidFill>
                          <a:srgbClr val="000000"/>
                        </a:solidFill>
                        <a:effectLst/>
                        <a:latin typeface="+mn-lt"/>
                        <a:cs typeface="Times New Roman" panose="02020603050405020304" pitchFamily="18" charset="0"/>
                      </a:endParaRPr>
                    </a:p>
                  </a:txBody>
                  <a:tcPr marL="68573" marR="68573" marT="0" marB="0" anchor="b" horzOverflow="overflow"/>
                </a:tc>
                <a:tc>
                  <a:txBody>
                    <a:bodyPr/>
                    <a:lstStyle>
                      <a:lvl1pPr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smtClean="0">
                          <a:ln>
                            <a:noFill/>
                          </a:ln>
                          <a:effectLst/>
                          <a:latin typeface="+mn-lt"/>
                        </a:rPr>
                        <a:t>макс</a:t>
                      </a:r>
                      <a:endParaRPr kumimoji="0" lang="ru-RU" altLang="ru-RU" sz="14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400" u="none" strike="noStrike" cap="none" normalizeH="0" baseline="0" dirty="0" smtClean="0">
                          <a:ln>
                            <a:noFill/>
                          </a:ln>
                          <a:effectLst/>
                          <a:latin typeface="+mn-lt"/>
                        </a:rPr>
                        <a:t>50</a:t>
                      </a:r>
                      <a:endParaRPr kumimoji="0" lang="ru-RU" altLang="ru-RU" sz="14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73" marR="68573" marT="0" marB="0" anchor="b" horzOverflow="overflow"/>
                </a:tc>
              </a:tr>
            </a:tbl>
          </a:graphicData>
        </a:graphic>
      </p:graphicFrame>
      <p:pic>
        <p:nvPicPr>
          <p:cNvPr id="29766" name="Диаграмма 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363" y="2306638"/>
            <a:ext cx="4211637" cy="280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29766"/>
                                        </p:tgtEl>
                                        <p:attrNameLst>
                                          <p:attrName>style.visibility</p:attrName>
                                        </p:attrNameLst>
                                      </p:cBhvr>
                                      <p:to>
                                        <p:strVal val="visible"/>
                                      </p:to>
                                    </p:set>
                                    <p:anim calcmode="lin" valueType="num">
                                      <p:cBhvr>
                                        <p:cTn id="12" dur="500" fill="hold"/>
                                        <p:tgtEl>
                                          <p:spTgt spid="29766"/>
                                        </p:tgtEl>
                                        <p:attrNameLst>
                                          <p:attrName>ppt_w</p:attrName>
                                        </p:attrNameLst>
                                      </p:cBhvr>
                                      <p:tavLst>
                                        <p:tav tm="0">
                                          <p:val>
                                            <p:fltVal val="0"/>
                                          </p:val>
                                        </p:tav>
                                        <p:tav tm="100000">
                                          <p:val>
                                            <p:strVal val="#ppt_w"/>
                                          </p:val>
                                        </p:tav>
                                      </p:tavLst>
                                    </p:anim>
                                    <p:anim calcmode="lin" valueType="num">
                                      <p:cBhvr>
                                        <p:cTn id="13" dur="500" fill="hold"/>
                                        <p:tgtEl>
                                          <p:spTgt spid="29766"/>
                                        </p:tgtEl>
                                        <p:attrNameLst>
                                          <p:attrName>ppt_h</p:attrName>
                                        </p:attrNameLst>
                                      </p:cBhvr>
                                      <p:tavLst>
                                        <p:tav tm="0">
                                          <p:val>
                                            <p:fltVal val="0"/>
                                          </p:val>
                                        </p:tav>
                                        <p:tav tm="100000">
                                          <p:val>
                                            <p:strVal val="#ppt_h"/>
                                          </p:val>
                                        </p:tav>
                                      </p:tavLst>
                                    </p:anim>
                                    <p:animEffect transition="in" filter="fade">
                                      <p:cBhvr>
                                        <p:cTn id="14" dur="500"/>
                                        <p:tgtEl>
                                          <p:spTgt spid="297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Заголовок 1"/>
          <p:cNvSpPr>
            <a:spLocks noGrp="1"/>
          </p:cNvSpPr>
          <p:nvPr>
            <p:ph type="title"/>
          </p:nvPr>
        </p:nvSpPr>
        <p:spPr>
          <a:xfrm>
            <a:off x="1763713" y="420688"/>
            <a:ext cx="6589712" cy="1279525"/>
          </a:xfrm>
        </p:spPr>
        <p:txBody>
          <a:bodyPr/>
          <a:lstStyle/>
          <a:p>
            <a:pPr eaLnBrk="1" hangingPunct="1"/>
            <a:r>
              <a:rPr lang="ru-RU" altLang="ru-RU" smtClean="0"/>
              <a:t>Изопериметрические задачи</a:t>
            </a:r>
          </a:p>
        </p:txBody>
      </p:sp>
      <p:sp>
        <p:nvSpPr>
          <p:cNvPr id="26627" name="Объект 2"/>
          <p:cNvSpPr>
            <a:spLocks noGrp="1"/>
          </p:cNvSpPr>
          <p:nvPr>
            <p:ph sz="half" idx="1"/>
          </p:nvPr>
        </p:nvSpPr>
        <p:spPr>
          <a:xfrm>
            <a:off x="315913" y="1916113"/>
            <a:ext cx="4464050" cy="3889151"/>
          </a:xfrm>
        </p:spPr>
        <p:txBody>
          <a:bodyPr/>
          <a:lstStyle/>
          <a:p>
            <a:pPr eaLnBrk="1" hangingPunct="1"/>
            <a:r>
              <a:rPr lang="ru-RU" altLang="ru-RU" sz="2800" dirty="0" smtClean="0">
                <a:ea typeface="Calibri" panose="020F0502020204030204" pitchFamily="34" charset="0"/>
                <a:cs typeface="Times New Roman" panose="02020603050405020304" pitchFamily="18" charset="0"/>
              </a:rPr>
              <a:t>Из двух многоугольников с равным периметром и равным числом сторон наибольшую площадь имеет правильный многоугольник;</a:t>
            </a:r>
          </a:p>
          <a:p>
            <a:pPr eaLnBrk="1" hangingPunct="1"/>
            <a:endParaRPr lang="ru-RU" altLang="ru-RU" dirty="0" smtClean="0">
              <a:ea typeface="Calibri" panose="020F0502020204030204" pitchFamily="34" charset="0"/>
              <a:cs typeface="Times New Roman" panose="02020603050405020304" pitchFamily="18" charset="0"/>
            </a:endParaRPr>
          </a:p>
        </p:txBody>
      </p:sp>
      <p:sp>
        <p:nvSpPr>
          <p:cNvPr id="26628" name="Объект 3"/>
          <p:cNvSpPr>
            <a:spLocks noGrp="1"/>
          </p:cNvSpPr>
          <p:nvPr>
            <p:ph sz="half" idx="2"/>
          </p:nvPr>
        </p:nvSpPr>
        <p:spPr>
          <a:xfrm>
            <a:off x="4779963" y="1916113"/>
            <a:ext cx="4040187" cy="4318000"/>
          </a:xfrm>
        </p:spPr>
        <p:txBody>
          <a:bodyPr/>
          <a:lstStyle/>
          <a:p>
            <a:pPr eaLnBrk="1" hangingPunct="1"/>
            <a:r>
              <a:rPr lang="ru-RU" altLang="ru-RU" sz="2800" dirty="0" smtClean="0">
                <a:ea typeface="Calibri" panose="020F0502020204030204" pitchFamily="34" charset="0"/>
                <a:cs typeface="Times New Roman" panose="02020603050405020304" pitchFamily="18" charset="0"/>
              </a:rPr>
              <a:t>Из двух правильных многоугольников с равным периметром большую площадь имеет тот, у которого число углов больше.</a:t>
            </a:r>
          </a:p>
          <a:p>
            <a:pPr eaLnBrk="1" hangingPunct="1"/>
            <a:endParaRPr lang="ru-RU" altLang="ru-RU" dirty="0" smtClean="0">
              <a:ea typeface="Calibri" panose="020F0502020204030204" pitchFamily="34" charset="0"/>
              <a:cs typeface="Times New Roman" panose="02020603050405020304" pitchFamily="18" charset="0"/>
            </a:endParaRPr>
          </a:p>
        </p:txBody>
      </p:sp>
      <p:sp>
        <p:nvSpPr>
          <p:cNvPr id="2" name="TextBox 1"/>
          <p:cNvSpPr txBox="1"/>
          <p:nvPr/>
        </p:nvSpPr>
        <p:spPr>
          <a:xfrm>
            <a:off x="2358269" y="5805264"/>
            <a:ext cx="5400600" cy="461665"/>
          </a:xfrm>
          <a:prstGeom prst="rect">
            <a:avLst/>
          </a:prstGeom>
          <a:noFill/>
        </p:spPr>
        <p:txBody>
          <a:bodyPr wrap="square" rtlCol="0">
            <a:spAutoFit/>
          </a:bodyPr>
          <a:lstStyle/>
          <a:p>
            <a:r>
              <a:rPr lang="ru-RU" dirty="0" smtClean="0">
                <a:latin typeface="+mn-lt"/>
              </a:rPr>
              <a:t>Решение с помощью </a:t>
            </a:r>
            <a:r>
              <a:rPr lang="ru-RU" dirty="0" smtClean="0">
                <a:latin typeface="+mn-lt"/>
                <a:hlinkClick r:id="rId2" action="ppaction://hlinkfile"/>
              </a:rPr>
              <a:t>ЭТ</a:t>
            </a:r>
            <a:endParaRPr lang="ru-RU" dirty="0">
              <a:latin typeface="+mn-lt"/>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 calcmode="lin" valueType="num">
                                      <p:cBhvr>
                                        <p:cTn id="7" dur="500" fill="hold"/>
                                        <p:tgtEl>
                                          <p:spTgt spid="2662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6627">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6627">
                                            <p:txEl>
                                              <p:pRg st="0" end="0"/>
                                            </p:tx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6628">
                                            <p:txEl>
                                              <p:pRg st="0" end="0"/>
                                            </p:txEl>
                                          </p:spTgt>
                                        </p:tgtEl>
                                        <p:attrNameLst>
                                          <p:attrName>style.visibility</p:attrName>
                                        </p:attrNameLst>
                                      </p:cBhvr>
                                      <p:to>
                                        <p:strVal val="visible"/>
                                      </p:to>
                                    </p:set>
                                    <p:anim calcmode="lin" valueType="num">
                                      <p:cBhvr>
                                        <p:cTn id="12" dur="500" fill="hold"/>
                                        <p:tgtEl>
                                          <p:spTgt spid="26628">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26628">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26628">
                                            <p:txEl>
                                              <p:pRg st="0" end="0"/>
                                            </p:tx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P spid="26628" grpId="0" build="p"/>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Заголовок 1"/>
          <p:cNvSpPr>
            <a:spLocks noGrp="1"/>
          </p:cNvSpPr>
          <p:nvPr>
            <p:ph type="title"/>
          </p:nvPr>
        </p:nvSpPr>
        <p:spPr/>
        <p:txBody>
          <a:bodyPr/>
          <a:lstStyle/>
          <a:p>
            <a:pPr eaLnBrk="1" hangingPunct="1"/>
            <a:r>
              <a:rPr lang="ru-RU" altLang="ru-RU" dirty="0" smtClean="0"/>
              <a:t>Гвозди</a:t>
            </a:r>
          </a:p>
        </p:txBody>
      </p:sp>
      <p:sp>
        <p:nvSpPr>
          <p:cNvPr id="3" name="Объект 2"/>
          <p:cNvSpPr>
            <a:spLocks noGrp="1"/>
          </p:cNvSpPr>
          <p:nvPr>
            <p:ph sz="half" idx="1"/>
          </p:nvPr>
        </p:nvSpPr>
        <p:spPr>
          <a:xfrm>
            <a:off x="539750" y="1281113"/>
            <a:ext cx="3887788" cy="4622800"/>
          </a:xfrm>
        </p:spPr>
        <p:txBody>
          <a:bodyPr/>
          <a:lstStyle/>
          <a:p>
            <a:pPr eaLnBrk="1" hangingPunct="1"/>
            <a:r>
              <a:rPr lang="ru-RU" altLang="ru-RU" sz="2400" dirty="0" smtClean="0"/>
              <a:t>Рассмотрим следующую задачу: Какой гвоздь труднее вытащить – круглый, квадратный или треугольный, – если они забиты одинаково глубоко и имеют одинаковую площадь поперечного сечения?</a:t>
            </a:r>
          </a:p>
        </p:txBody>
      </p:sp>
      <p:sp>
        <p:nvSpPr>
          <p:cNvPr id="5" name="Овал 4"/>
          <p:cNvSpPr/>
          <p:nvPr/>
        </p:nvSpPr>
        <p:spPr>
          <a:xfrm>
            <a:off x="6516688" y="1281113"/>
            <a:ext cx="1150937" cy="1152525"/>
          </a:xfrm>
          <a:prstGeom prst="ellipse">
            <a:avLst/>
          </a:prstGeom>
        </p:spPr>
        <p:style>
          <a:lnRef idx="1">
            <a:schemeClr val="accent2"/>
          </a:lnRef>
          <a:fillRef idx="2">
            <a:schemeClr val="accent2"/>
          </a:fillRef>
          <a:effectRef idx="1">
            <a:schemeClr val="accent2"/>
          </a:effectRef>
          <a:fontRef idx="minor">
            <a:schemeClr val="dk1"/>
          </a:fontRef>
        </p:style>
        <p:txBody>
          <a:bodyPr anchor="ctr"/>
          <a:lstStyle/>
          <a:p>
            <a:pPr algn="ctr" eaLnBrk="1" hangingPunct="1">
              <a:defRPr/>
            </a:pPr>
            <a:r>
              <a:rPr lang="en-US" altLang="ru-RU" dirty="0">
                <a:latin typeface="Verdana" panose="020B0604030504040204" pitchFamily="34" charset="0"/>
              </a:rPr>
              <a:t>S</a:t>
            </a:r>
            <a:r>
              <a:rPr lang="ru-RU" altLang="ru-RU" sz="600" dirty="0">
                <a:latin typeface="Verdana" panose="020B0604030504040204" pitchFamily="34" charset="0"/>
              </a:rPr>
              <a:t>1</a:t>
            </a:r>
            <a:endParaRPr lang="ru-RU" altLang="ru-RU" dirty="0">
              <a:latin typeface="Verdana" panose="020B0604030504040204" pitchFamily="34" charset="0"/>
            </a:endParaRPr>
          </a:p>
        </p:txBody>
      </p:sp>
      <p:sp>
        <p:nvSpPr>
          <p:cNvPr id="6" name="Прямоугольник 5"/>
          <p:cNvSpPr/>
          <p:nvPr/>
        </p:nvSpPr>
        <p:spPr>
          <a:xfrm>
            <a:off x="6516688" y="2665413"/>
            <a:ext cx="1150937" cy="1136650"/>
          </a:xfrm>
          <a:prstGeom prst="rect">
            <a:avLst/>
          </a:prstGeom>
          <a:solidFill>
            <a:schemeClr val="bg2">
              <a:lumMod val="75000"/>
            </a:schemeClr>
          </a:solidFill>
        </p:spPr>
        <p:style>
          <a:lnRef idx="1">
            <a:schemeClr val="accent5"/>
          </a:lnRef>
          <a:fillRef idx="2">
            <a:schemeClr val="accent5"/>
          </a:fillRef>
          <a:effectRef idx="1">
            <a:schemeClr val="accent5"/>
          </a:effectRef>
          <a:fontRef idx="minor">
            <a:schemeClr val="dk1"/>
          </a:fontRef>
        </p:style>
        <p:txBody>
          <a:bodyPr anchor="ctr"/>
          <a:lstStyle/>
          <a:p>
            <a:pPr algn="ctr" eaLnBrk="1" hangingPunct="1">
              <a:defRPr/>
            </a:pPr>
            <a:r>
              <a:rPr lang="en-US" altLang="ru-RU" dirty="0">
                <a:latin typeface="Verdana" panose="020B0604030504040204" pitchFamily="34" charset="0"/>
              </a:rPr>
              <a:t>S</a:t>
            </a:r>
            <a:r>
              <a:rPr lang="en-US" altLang="ru-RU" sz="600" dirty="0">
                <a:latin typeface="Verdana" panose="020B0604030504040204" pitchFamily="34" charset="0"/>
              </a:rPr>
              <a:t>2</a:t>
            </a:r>
            <a:endParaRPr lang="ru-RU" altLang="ru-RU" dirty="0">
              <a:latin typeface="Verdana" panose="020B0604030504040204" pitchFamily="34" charset="0"/>
            </a:endParaRPr>
          </a:p>
        </p:txBody>
      </p:sp>
      <p:sp>
        <p:nvSpPr>
          <p:cNvPr id="7" name="Равнобедренный треугольник 6"/>
          <p:cNvSpPr/>
          <p:nvPr/>
        </p:nvSpPr>
        <p:spPr>
          <a:xfrm>
            <a:off x="6516688" y="4033838"/>
            <a:ext cx="1150937" cy="992187"/>
          </a:xfrm>
          <a:prstGeom prst="triangle">
            <a:avLst/>
          </a:prstGeom>
        </p:spPr>
        <p:style>
          <a:lnRef idx="1">
            <a:schemeClr val="accent6"/>
          </a:lnRef>
          <a:fillRef idx="2">
            <a:schemeClr val="accent6"/>
          </a:fillRef>
          <a:effectRef idx="1">
            <a:schemeClr val="accent6"/>
          </a:effectRef>
          <a:fontRef idx="minor">
            <a:schemeClr val="dk1"/>
          </a:fontRef>
        </p:style>
        <p:txBody>
          <a:bodyPr anchor="ctr"/>
          <a:lstStyle/>
          <a:p>
            <a:pPr algn="ctr" eaLnBrk="1" hangingPunct="1">
              <a:defRPr/>
            </a:pPr>
            <a:r>
              <a:rPr lang="en-US" altLang="ru-RU" dirty="0">
                <a:latin typeface="Verdana" panose="020B0604030504040204" pitchFamily="34" charset="0"/>
              </a:rPr>
              <a:t>S</a:t>
            </a:r>
            <a:r>
              <a:rPr lang="ru-RU" altLang="ru-RU" sz="600" dirty="0">
                <a:latin typeface="Verdana" panose="020B0604030504040204" pitchFamily="34" charset="0"/>
              </a:rPr>
              <a:t>3</a:t>
            </a:r>
            <a:endParaRPr lang="ru-RU" altLang="ru-RU" dirty="0">
              <a:latin typeface="Verdana" panose="020B0604030504040204" pitchFamily="34" charset="0"/>
            </a:endParaRPr>
          </a:p>
        </p:txBody>
      </p:sp>
      <p:sp>
        <p:nvSpPr>
          <p:cNvPr id="8" name="Прямоугольник 7"/>
          <p:cNvSpPr>
            <a:spLocks noChangeArrowheads="1"/>
          </p:cNvSpPr>
          <p:nvPr/>
        </p:nvSpPr>
        <p:spPr bwMode="auto">
          <a:xfrm>
            <a:off x="6434772" y="520700"/>
            <a:ext cx="131318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eaLnBrk="1" hangingPunct="1">
              <a:spcBef>
                <a:spcPct val="0"/>
              </a:spcBef>
              <a:buClrTx/>
              <a:buFontTx/>
              <a:buNone/>
            </a:pPr>
            <a:r>
              <a:rPr lang="en-US" altLang="ru-RU" dirty="0">
                <a:solidFill>
                  <a:schemeClr val="tx1"/>
                </a:solidFill>
                <a:latin typeface="Verdana" panose="020B0604030504040204" pitchFamily="34" charset="0"/>
              </a:rPr>
              <a:t>S</a:t>
            </a:r>
            <a:r>
              <a:rPr lang="ru-RU" altLang="ru-RU" sz="600" dirty="0" smtClean="0">
                <a:solidFill>
                  <a:schemeClr val="tx1"/>
                </a:solidFill>
                <a:latin typeface="Verdana" panose="020B0604030504040204" pitchFamily="34" charset="0"/>
              </a:rPr>
              <a:t>1</a:t>
            </a:r>
            <a:r>
              <a:rPr lang="ru-RU" altLang="ru-RU" dirty="0" smtClean="0">
                <a:solidFill>
                  <a:schemeClr val="tx1"/>
                </a:solidFill>
                <a:latin typeface="Arial" panose="020B0604020202020204" pitchFamily="34" charset="0"/>
              </a:rPr>
              <a:t>=</a:t>
            </a:r>
            <a:r>
              <a:rPr lang="en-US" altLang="ru-RU" dirty="0" smtClean="0">
                <a:solidFill>
                  <a:schemeClr val="tx1"/>
                </a:solidFill>
                <a:latin typeface="Arial" panose="020B0604020202020204" pitchFamily="34" charset="0"/>
              </a:rPr>
              <a:t>S</a:t>
            </a:r>
            <a:r>
              <a:rPr lang="en-US" altLang="ru-RU" sz="600" dirty="0" smtClean="0">
                <a:solidFill>
                  <a:schemeClr val="tx1"/>
                </a:solidFill>
                <a:latin typeface="Verdana" panose="020B0604030504040204" pitchFamily="34" charset="0"/>
              </a:rPr>
              <a:t>2</a:t>
            </a:r>
            <a:r>
              <a:rPr lang="ru-RU" altLang="ru-RU" dirty="0" smtClean="0">
                <a:solidFill>
                  <a:schemeClr val="tx1"/>
                </a:solidFill>
                <a:latin typeface="Arial" panose="020B0604020202020204" pitchFamily="34" charset="0"/>
              </a:rPr>
              <a:t>=</a:t>
            </a:r>
            <a:r>
              <a:rPr lang="en-US" altLang="ru-RU" dirty="0" smtClean="0">
                <a:solidFill>
                  <a:schemeClr val="tx1"/>
                </a:solidFill>
                <a:latin typeface="Arial" panose="020B0604020202020204" pitchFamily="34" charset="0"/>
              </a:rPr>
              <a:t>S</a:t>
            </a:r>
            <a:r>
              <a:rPr lang="ru-RU" altLang="ru-RU" sz="600" dirty="0" smtClean="0">
                <a:solidFill>
                  <a:schemeClr val="tx1"/>
                </a:solidFill>
                <a:latin typeface="Verdana" panose="020B0604030504040204" pitchFamily="34" charset="0"/>
              </a:rPr>
              <a:t>3</a:t>
            </a:r>
            <a:endParaRPr lang="ru-RU" altLang="ru-RU" dirty="0">
              <a:solidFill>
                <a:schemeClr val="tx1"/>
              </a:solidFill>
              <a:latin typeface="Verdana" panose="020B0604030504040204" pitchFamily="34" charset="0"/>
            </a:endParaRPr>
          </a:p>
        </p:txBody>
      </p:sp>
      <p:sp>
        <p:nvSpPr>
          <p:cNvPr id="2" name="TextBox 1"/>
          <p:cNvSpPr txBox="1"/>
          <p:nvPr/>
        </p:nvSpPr>
        <p:spPr>
          <a:xfrm>
            <a:off x="5148063" y="1629766"/>
            <a:ext cx="1199367" cy="461665"/>
          </a:xfrm>
          <a:prstGeom prst="rect">
            <a:avLst/>
          </a:prstGeom>
          <a:noFill/>
        </p:spPr>
        <p:txBody>
          <a:bodyPr wrap="none" rtlCol="0">
            <a:spAutoFit/>
          </a:bodyPr>
          <a:lstStyle/>
          <a:p>
            <a:r>
              <a:rPr lang="en-US" altLang="ru-RU" dirty="0" smtClean="0">
                <a:latin typeface="Verdana" panose="020B0604030504040204" pitchFamily="34" charset="0"/>
              </a:rPr>
              <a:t>P</a:t>
            </a:r>
            <a:r>
              <a:rPr lang="en-US" altLang="ru-RU" sz="600" dirty="0" smtClean="0">
                <a:latin typeface="Verdana" panose="020B0604030504040204" pitchFamily="34" charset="0"/>
              </a:rPr>
              <a:t>1</a:t>
            </a:r>
            <a:r>
              <a:rPr lang="en-US" altLang="ru-RU" dirty="0" smtClean="0"/>
              <a:t>=3,55</a:t>
            </a:r>
            <a:endParaRPr lang="ru-RU" altLang="ru-RU" dirty="0">
              <a:latin typeface="Verdana" panose="020B0604030504040204" pitchFamily="34" charset="0"/>
            </a:endParaRPr>
          </a:p>
        </p:txBody>
      </p:sp>
      <p:sp>
        <p:nvSpPr>
          <p:cNvPr id="4" name="TextBox 3"/>
          <p:cNvSpPr txBox="1"/>
          <p:nvPr/>
        </p:nvSpPr>
        <p:spPr>
          <a:xfrm>
            <a:off x="5148063" y="3002905"/>
            <a:ext cx="771365" cy="461665"/>
          </a:xfrm>
          <a:prstGeom prst="rect">
            <a:avLst/>
          </a:prstGeom>
          <a:noFill/>
        </p:spPr>
        <p:txBody>
          <a:bodyPr wrap="none" rtlCol="0">
            <a:spAutoFit/>
          </a:bodyPr>
          <a:lstStyle/>
          <a:p>
            <a:r>
              <a:rPr lang="en-US" altLang="ru-RU" dirty="0">
                <a:latin typeface="Verdana" panose="020B0604030504040204" pitchFamily="34" charset="0"/>
              </a:rPr>
              <a:t>P</a:t>
            </a:r>
            <a:r>
              <a:rPr lang="en-US" altLang="ru-RU" sz="600" dirty="0" smtClean="0">
                <a:latin typeface="Verdana" panose="020B0604030504040204" pitchFamily="34" charset="0"/>
              </a:rPr>
              <a:t>2</a:t>
            </a:r>
            <a:r>
              <a:rPr lang="en-US" altLang="ru-RU" dirty="0" smtClean="0"/>
              <a:t>=4</a:t>
            </a:r>
            <a:endParaRPr lang="ru-RU" altLang="ru-RU" dirty="0">
              <a:latin typeface="Verdana" panose="020B0604030504040204" pitchFamily="34" charset="0"/>
            </a:endParaRPr>
          </a:p>
        </p:txBody>
      </p:sp>
      <p:sp>
        <p:nvSpPr>
          <p:cNvPr id="9" name="TextBox 8"/>
          <p:cNvSpPr txBox="1"/>
          <p:nvPr/>
        </p:nvSpPr>
        <p:spPr>
          <a:xfrm>
            <a:off x="5148064" y="4299098"/>
            <a:ext cx="1199367" cy="461665"/>
          </a:xfrm>
          <a:prstGeom prst="rect">
            <a:avLst/>
          </a:prstGeom>
          <a:noFill/>
        </p:spPr>
        <p:txBody>
          <a:bodyPr wrap="none" rtlCol="0">
            <a:spAutoFit/>
          </a:bodyPr>
          <a:lstStyle/>
          <a:p>
            <a:r>
              <a:rPr lang="en-US" altLang="ru-RU" dirty="0">
                <a:latin typeface="Verdana" panose="020B0604030504040204" pitchFamily="34" charset="0"/>
              </a:rPr>
              <a:t>P</a:t>
            </a:r>
            <a:r>
              <a:rPr lang="ru-RU" altLang="ru-RU" sz="600" dirty="0" smtClean="0">
                <a:latin typeface="Verdana" panose="020B0604030504040204" pitchFamily="34" charset="0"/>
              </a:rPr>
              <a:t>3</a:t>
            </a:r>
            <a:r>
              <a:rPr lang="en-US" altLang="ru-RU" dirty="0" smtClean="0"/>
              <a:t>=4,56</a:t>
            </a:r>
            <a:endParaRPr lang="ru-RU" altLang="ru-RU" dirty="0">
              <a:latin typeface="Verdana" panose="020B0604030504040204" pitchFamily="34" charset="0"/>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P spid="6" grpId="0" animBg="1"/>
      <p:bldP spid="7" grpId="0" animBg="1"/>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Объект 3"/>
          <p:cNvSpPr>
            <a:spLocks noGrp="1"/>
          </p:cNvSpPr>
          <p:nvPr>
            <p:ph sz="half" idx="2"/>
          </p:nvPr>
        </p:nvSpPr>
        <p:spPr>
          <a:xfrm>
            <a:off x="4371975" y="1595438"/>
            <a:ext cx="4346575" cy="3114675"/>
          </a:xfrm>
        </p:spPr>
        <p:txBody>
          <a:bodyPr/>
          <a:lstStyle/>
          <a:p>
            <a:r>
              <a:rPr lang="ru-RU" sz="2000" smtClean="0"/>
              <a:t>Очевидно, что S=2(ab + bc + ac), V=abc. Если заметить, что сумма трех величин ab, bc, ac равна S/2 , а их произведение равно V2, и применить наравенство о среднем арифметическом и среднем геометрическом, то будем иметь: </a:t>
            </a:r>
          </a:p>
        </p:txBody>
      </p:sp>
      <p:sp>
        <p:nvSpPr>
          <p:cNvPr id="33795" name="Заголовок 1"/>
          <p:cNvSpPr txBox="1">
            <a:spLocks/>
          </p:cNvSpPr>
          <p:nvPr/>
        </p:nvSpPr>
        <p:spPr bwMode="auto">
          <a:xfrm>
            <a:off x="1331913" y="414338"/>
            <a:ext cx="6911975" cy="148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defTabSz="45720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defTabSz="4572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defTabSz="4572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defTabSz="4572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r>
              <a:rPr lang="ru-RU" altLang="ru-RU" sz="2800">
                <a:solidFill>
                  <a:srgbClr val="262626"/>
                </a:solidFill>
              </a:rPr>
              <a:t>Пусть </a:t>
            </a:r>
            <a:r>
              <a:rPr lang="en-US" altLang="ru-RU" sz="2800" i="1">
                <a:solidFill>
                  <a:srgbClr val="262626"/>
                </a:solidFill>
              </a:rPr>
              <a:t>a</a:t>
            </a:r>
            <a:r>
              <a:rPr lang="ru-RU" altLang="ru-RU" sz="2800" i="1">
                <a:solidFill>
                  <a:srgbClr val="262626"/>
                </a:solidFill>
              </a:rPr>
              <a:t>, </a:t>
            </a:r>
            <a:r>
              <a:rPr lang="en-US" altLang="ru-RU" sz="2800" i="1">
                <a:solidFill>
                  <a:srgbClr val="262626"/>
                </a:solidFill>
              </a:rPr>
              <a:t>b</a:t>
            </a:r>
            <a:r>
              <a:rPr lang="ru-RU" altLang="ru-RU" sz="2800" i="1">
                <a:solidFill>
                  <a:srgbClr val="262626"/>
                </a:solidFill>
              </a:rPr>
              <a:t>, </a:t>
            </a:r>
            <a:r>
              <a:rPr lang="en-US" altLang="ru-RU" sz="2800" i="1">
                <a:solidFill>
                  <a:srgbClr val="262626"/>
                </a:solidFill>
              </a:rPr>
              <a:t>c</a:t>
            </a:r>
            <a:r>
              <a:rPr lang="ru-RU" altLang="ru-RU" sz="2800">
                <a:solidFill>
                  <a:srgbClr val="262626"/>
                </a:solidFill>
              </a:rPr>
              <a:t> -  длины таких ребер, </a:t>
            </a:r>
            <a:r>
              <a:rPr lang="en-US" altLang="ru-RU" sz="2800" i="1">
                <a:solidFill>
                  <a:srgbClr val="262626"/>
                </a:solidFill>
              </a:rPr>
              <a:t>S </a:t>
            </a:r>
            <a:r>
              <a:rPr lang="ru-RU" altLang="ru-RU" sz="2800">
                <a:solidFill>
                  <a:srgbClr val="262626"/>
                </a:solidFill>
              </a:rPr>
              <a:t>– площадь полной поверхности, </a:t>
            </a:r>
            <a:r>
              <a:rPr lang="en-US" altLang="ru-RU" sz="2800" i="1">
                <a:solidFill>
                  <a:srgbClr val="262626"/>
                </a:solidFill>
              </a:rPr>
              <a:t>V</a:t>
            </a:r>
            <a:r>
              <a:rPr lang="ru-RU" altLang="ru-RU" sz="2800">
                <a:solidFill>
                  <a:srgbClr val="262626"/>
                </a:solidFill>
              </a:rPr>
              <a:t> – объем.</a:t>
            </a:r>
          </a:p>
        </p:txBody>
      </p:sp>
      <p:sp>
        <p:nvSpPr>
          <p:cNvPr id="6" name="AutoShape 6"/>
          <p:cNvSpPr>
            <a:spLocks noChangeArrowheads="1"/>
          </p:cNvSpPr>
          <p:nvPr/>
        </p:nvSpPr>
        <p:spPr bwMode="auto">
          <a:xfrm>
            <a:off x="492125" y="2136775"/>
            <a:ext cx="2794000" cy="1887538"/>
          </a:xfrm>
          <a:prstGeom prst="cube">
            <a:avLst>
              <a:gd name="adj" fmla="val 25000"/>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algn="r" eaLnBrk="0" fontAlgn="base" hangingPunct="0">
              <a:spcBef>
                <a:spcPct val="0"/>
              </a:spcBef>
              <a:spcAft>
                <a:spcPct val="0"/>
              </a:spcAft>
              <a:defRPr sz="2400">
                <a:solidFill>
                  <a:schemeClr val="tx1"/>
                </a:solidFill>
                <a:latin typeface="Arial" panose="020B0604020202020204" pitchFamily="34" charset="0"/>
              </a:defRPr>
            </a:lvl6pPr>
            <a:lvl7pPr marL="2971800" indent="-228600" algn="r" eaLnBrk="0" fontAlgn="base" hangingPunct="0">
              <a:spcBef>
                <a:spcPct val="0"/>
              </a:spcBef>
              <a:spcAft>
                <a:spcPct val="0"/>
              </a:spcAft>
              <a:defRPr sz="2400">
                <a:solidFill>
                  <a:schemeClr val="tx1"/>
                </a:solidFill>
                <a:latin typeface="Arial" panose="020B0604020202020204" pitchFamily="34" charset="0"/>
              </a:defRPr>
            </a:lvl7pPr>
            <a:lvl8pPr marL="3429000" indent="-228600" algn="r" eaLnBrk="0" fontAlgn="base" hangingPunct="0">
              <a:spcBef>
                <a:spcPct val="0"/>
              </a:spcBef>
              <a:spcAft>
                <a:spcPct val="0"/>
              </a:spcAft>
              <a:defRPr sz="2400">
                <a:solidFill>
                  <a:schemeClr val="tx1"/>
                </a:solidFill>
                <a:latin typeface="Arial" panose="020B0604020202020204" pitchFamily="34" charset="0"/>
              </a:defRPr>
            </a:lvl8pPr>
            <a:lvl9pPr marL="3886200" indent="-228600" algn="r" eaLnBrk="0" fontAlgn="base" hangingPunct="0">
              <a:spcBef>
                <a:spcPct val="0"/>
              </a:spcBef>
              <a:spcAft>
                <a:spcPct val="0"/>
              </a:spcAft>
              <a:defRPr sz="2400">
                <a:solidFill>
                  <a:schemeClr val="tx1"/>
                </a:solidFill>
                <a:latin typeface="Arial" panose="020B0604020202020204" pitchFamily="34" charset="0"/>
              </a:defRPr>
            </a:lvl9pPr>
          </a:lstStyle>
          <a:p>
            <a:pPr algn="r" eaLnBrk="1" hangingPunct="1">
              <a:defRPr/>
            </a:pPr>
            <a:endParaRPr lang="ru-RU" altLang="ru-RU" smtClean="0"/>
          </a:p>
        </p:txBody>
      </p:sp>
      <p:graphicFrame>
        <p:nvGraphicFramePr>
          <p:cNvPr id="7" name="Object 9"/>
          <p:cNvGraphicFramePr>
            <a:graphicFrameLocks noChangeAspect="1"/>
          </p:cNvGraphicFramePr>
          <p:nvPr/>
        </p:nvGraphicFramePr>
        <p:xfrm>
          <a:off x="4764088" y="4410075"/>
          <a:ext cx="3562350" cy="781050"/>
        </p:xfrm>
        <a:graphic>
          <a:graphicData uri="http://schemas.openxmlformats.org/presentationml/2006/ole">
            <mc:AlternateContent xmlns:mc="http://schemas.openxmlformats.org/markup-compatibility/2006">
              <mc:Choice xmlns:v="urn:schemas-microsoft-com:vml" Requires="v">
                <p:oleObj spid="_x0000_s33878" name="Формула" r:id="rId3" imgW="1777229" imgH="393529" progId="Equation.3">
                  <p:embed/>
                </p:oleObj>
              </mc:Choice>
              <mc:Fallback>
                <p:oleObj name="Формула" r:id="rId3" imgW="1777229" imgH="393529" progId="Equation.3">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4088" y="4410075"/>
                        <a:ext cx="356235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11"/>
          <p:cNvGraphicFramePr>
            <a:graphicFrameLocks noChangeAspect="1"/>
          </p:cNvGraphicFramePr>
          <p:nvPr/>
        </p:nvGraphicFramePr>
        <p:xfrm>
          <a:off x="1101725" y="4933950"/>
          <a:ext cx="1047750" cy="733425"/>
        </p:xfrm>
        <a:graphic>
          <a:graphicData uri="http://schemas.openxmlformats.org/presentationml/2006/ole">
            <mc:AlternateContent xmlns:mc="http://schemas.openxmlformats.org/markup-compatibility/2006">
              <mc:Choice xmlns:v="urn:schemas-microsoft-com:vml" Requires="v">
                <p:oleObj spid="_x0000_s33879" name="Формула" r:id="rId5" imgW="558558" imgH="393529" progId="Equation.3">
                  <p:embed/>
                </p:oleObj>
              </mc:Choice>
              <mc:Fallback>
                <p:oleObj name="Формула" r:id="rId5" imgW="558558" imgH="393529" progId="Equation.3">
                  <p:embed/>
                  <p:pic>
                    <p:nvPicPr>
                      <p:cNvPr id="0" name="Objec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01725" y="4933950"/>
                        <a:ext cx="1047750"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13"/>
          <p:cNvGraphicFramePr>
            <a:graphicFrameLocks noChangeAspect="1"/>
          </p:cNvGraphicFramePr>
          <p:nvPr/>
        </p:nvGraphicFramePr>
        <p:xfrm>
          <a:off x="2536825" y="4800600"/>
          <a:ext cx="1370013" cy="1000125"/>
        </p:xfrm>
        <a:graphic>
          <a:graphicData uri="http://schemas.openxmlformats.org/presentationml/2006/ole">
            <mc:AlternateContent xmlns:mc="http://schemas.openxmlformats.org/markup-compatibility/2006">
              <mc:Choice xmlns:v="urn:schemas-microsoft-com:vml" Requires="v">
                <p:oleObj spid="_x0000_s33880" name="Формула" r:id="rId7" imgW="672808" imgH="495085" progId="Equation.3">
                  <p:embed/>
                </p:oleObj>
              </mc:Choice>
              <mc:Fallback>
                <p:oleObj name="Формула" r:id="rId7" imgW="672808" imgH="495085" progId="Equation.3">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36825" y="4800600"/>
                        <a:ext cx="1370013"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TextBox 9"/>
          <p:cNvSpPr txBox="1"/>
          <p:nvPr/>
        </p:nvSpPr>
        <p:spPr>
          <a:xfrm>
            <a:off x="3378200" y="2468563"/>
            <a:ext cx="304800" cy="461962"/>
          </a:xfrm>
          <a:prstGeom prst="rect">
            <a:avLst/>
          </a:prstGeom>
          <a:noFill/>
        </p:spPr>
        <p:txBody>
          <a:bodyPr>
            <a:spAutoFit/>
          </a:bodyPr>
          <a:lstStyle/>
          <a:p>
            <a:pPr algn="r" eaLnBrk="1" hangingPunct="1">
              <a:defRPr/>
            </a:pPr>
            <a:r>
              <a:rPr lang="en-US" dirty="0">
                <a:latin typeface="+mn-lt"/>
              </a:rPr>
              <a:t>c</a:t>
            </a:r>
            <a:endParaRPr lang="ru-RU" dirty="0">
              <a:latin typeface="+mn-lt"/>
            </a:endParaRPr>
          </a:p>
        </p:txBody>
      </p:sp>
      <p:sp>
        <p:nvSpPr>
          <p:cNvPr id="11" name="TextBox 10"/>
          <p:cNvSpPr txBox="1"/>
          <p:nvPr/>
        </p:nvSpPr>
        <p:spPr>
          <a:xfrm>
            <a:off x="3094038" y="3581400"/>
            <a:ext cx="314325" cy="461963"/>
          </a:xfrm>
          <a:prstGeom prst="rect">
            <a:avLst/>
          </a:prstGeom>
          <a:noFill/>
        </p:spPr>
        <p:txBody>
          <a:bodyPr>
            <a:spAutoFit/>
          </a:bodyPr>
          <a:lstStyle/>
          <a:p>
            <a:pPr algn="r" eaLnBrk="1" hangingPunct="1">
              <a:defRPr/>
            </a:pPr>
            <a:r>
              <a:rPr lang="en-US" dirty="0">
                <a:latin typeface="+mn-lt"/>
              </a:rPr>
              <a:t>b</a:t>
            </a:r>
            <a:endParaRPr lang="ru-RU" dirty="0">
              <a:latin typeface="+mn-lt"/>
            </a:endParaRPr>
          </a:p>
        </p:txBody>
      </p:sp>
      <p:sp>
        <p:nvSpPr>
          <p:cNvPr id="12" name="TextBox 11"/>
          <p:cNvSpPr txBox="1"/>
          <p:nvPr/>
        </p:nvSpPr>
        <p:spPr>
          <a:xfrm>
            <a:off x="1077913" y="4117975"/>
            <a:ext cx="312737" cy="461963"/>
          </a:xfrm>
          <a:prstGeom prst="rect">
            <a:avLst/>
          </a:prstGeom>
          <a:noFill/>
        </p:spPr>
        <p:txBody>
          <a:bodyPr>
            <a:spAutoFit/>
          </a:bodyPr>
          <a:lstStyle/>
          <a:p>
            <a:pPr algn="r" eaLnBrk="1" hangingPunct="1">
              <a:defRPr/>
            </a:pPr>
            <a:r>
              <a:rPr lang="en-US" dirty="0">
                <a:latin typeface="+mn-lt"/>
              </a:rPr>
              <a:t>a</a:t>
            </a:r>
            <a:endParaRPr lang="ru-RU" dirty="0">
              <a:latin typeface="+mn-l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3794">
                                            <p:txEl>
                                              <p:pRg st="0" end="0"/>
                                            </p:txEl>
                                          </p:spTgt>
                                        </p:tgtEl>
                                        <p:attrNameLst>
                                          <p:attrName>style.visibility</p:attrName>
                                        </p:attrNameLst>
                                      </p:cBhvr>
                                      <p:to>
                                        <p:strVal val="visible"/>
                                      </p:to>
                                    </p:set>
                                    <p:animEffect transition="in" filter="fade">
                                      <p:cBhvr>
                                        <p:cTn id="19" dur="500"/>
                                        <p:tgtEl>
                                          <p:spTgt spid="33794">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build="p"/>
      <p:bldP spid="6" grpId="0" animBg="1"/>
      <p:bldP spid="10" grpId="0"/>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Вывод</a:t>
            </a:r>
            <a:endParaRPr lang="ru-RU" dirty="0"/>
          </a:p>
        </p:txBody>
      </p:sp>
      <p:sp>
        <p:nvSpPr>
          <p:cNvPr id="3" name="Текст 2"/>
          <p:cNvSpPr>
            <a:spLocks noGrp="1"/>
          </p:cNvSpPr>
          <p:nvPr>
            <p:ph type="body" sz="half" idx="1"/>
          </p:nvPr>
        </p:nvSpPr>
        <p:spPr>
          <a:xfrm>
            <a:off x="838200" y="2362200"/>
            <a:ext cx="7848600" cy="3724275"/>
          </a:xfrm>
        </p:spPr>
        <p:txBody>
          <a:bodyPr/>
          <a:lstStyle/>
          <a:p>
            <a:pPr algn="just"/>
            <a:r>
              <a:rPr lang="ru-RU" sz="2000" b="1" dirty="0"/>
              <a:t>Человека особенно интересует наилучшее. Он стремится к нему, добивается его, борется за него. В жизни, в трудовой деятельности ему приходится постоянно решать вопросы о том, как нужно поступить в каждом случае, чтобы получающиеся результаты его деятельности были наилучшими. Решение экстремальных задач способствует углублению и обогащению математических знаний человека. </a:t>
            </a:r>
          </a:p>
        </p:txBody>
      </p:sp>
    </p:spTree>
    <p:extLst>
      <p:ext uri="{BB962C8B-B14F-4D97-AF65-F5344CB8AC3E}">
        <p14:creationId xmlns:p14="http://schemas.microsoft.com/office/powerpoint/2010/main" val="2356880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Заголовок 1"/>
          <p:cNvSpPr>
            <a:spLocks noGrp="1"/>
          </p:cNvSpPr>
          <p:nvPr>
            <p:ph type="title"/>
          </p:nvPr>
        </p:nvSpPr>
        <p:spPr>
          <a:xfrm>
            <a:off x="1944688" y="623888"/>
            <a:ext cx="6589712" cy="1281112"/>
          </a:xfrm>
        </p:spPr>
        <p:txBody>
          <a:bodyPr/>
          <a:lstStyle/>
          <a:p>
            <a:pPr algn="ctr" eaLnBrk="1" hangingPunct="1"/>
            <a:r>
              <a:rPr lang="ru-RU" altLang="ru-RU" smtClean="0"/>
              <a:t>Не прощаемся с задачами на экстремум…</a:t>
            </a:r>
          </a:p>
        </p:txBody>
      </p:sp>
      <p:sp>
        <p:nvSpPr>
          <p:cNvPr id="31747" name="Содержимое 2"/>
          <p:cNvSpPr>
            <a:spLocks noGrp="1"/>
          </p:cNvSpPr>
          <p:nvPr>
            <p:ph idx="1"/>
          </p:nvPr>
        </p:nvSpPr>
        <p:spPr>
          <a:xfrm>
            <a:off x="857250" y="2857500"/>
            <a:ext cx="7963222" cy="3724275"/>
          </a:xfrm>
        </p:spPr>
        <p:txBody>
          <a:bodyPr/>
          <a:lstStyle/>
          <a:p>
            <a:pPr eaLnBrk="1" hangingPunct="1">
              <a:buFont typeface="Wingdings" panose="05000000000000000000" pitchFamily="2" charset="2"/>
              <a:buNone/>
            </a:pPr>
            <a:r>
              <a:rPr lang="ru-RU" altLang="ru-RU" sz="2000" b="1" dirty="0" smtClean="0"/>
              <a:t>В курсе математического анализа мы будем рассматривать решение подобных задач с использованием свойства дифференцируемости функции.</a:t>
            </a:r>
          </a:p>
          <a:p>
            <a:pPr eaLnBrk="1" hangingPunct="1">
              <a:buFont typeface="Wingdings" panose="05000000000000000000" pitchFamily="2" charset="2"/>
              <a:buNone/>
            </a:pPr>
            <a:endParaRPr lang="ru-RU" altLang="ru-RU" sz="2000" b="1" dirty="0" smtClean="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 calcmode="lin" valueType="num">
                                      <p:cBhvr>
                                        <p:cTn id="7" dur="500" fill="hold"/>
                                        <p:tgtEl>
                                          <p:spTgt spid="3174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1747">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17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sz="half" idx="1"/>
          </p:nvPr>
        </p:nvSpPr>
        <p:spPr/>
        <p:txBody>
          <a:bodyPr/>
          <a:lstStyle/>
          <a:p>
            <a:endParaRPr lang="ru-RU"/>
          </a:p>
        </p:txBody>
      </p:sp>
      <p:sp>
        <p:nvSpPr>
          <p:cNvPr id="4" name="Объект 3"/>
          <p:cNvSpPr>
            <a:spLocks noGrp="1"/>
          </p:cNvSpPr>
          <p:nvPr>
            <p:ph sz="half" idx="2"/>
          </p:nvPr>
        </p:nvSpPr>
        <p:spPr/>
        <p:txBody>
          <a:bodyPr/>
          <a:lstStyle/>
          <a:p>
            <a:endParaRPr lang="ru-RU" dirty="0"/>
          </a:p>
        </p:txBody>
      </p:sp>
      <p:sp>
        <p:nvSpPr>
          <p:cNvPr id="5" name="Прямоугольник 4"/>
          <p:cNvSpPr/>
          <p:nvPr/>
        </p:nvSpPr>
        <p:spPr>
          <a:xfrm>
            <a:off x="2440762" y="2362200"/>
            <a:ext cx="4567276" cy="1938992"/>
          </a:xfrm>
          <a:prstGeom prst="rect">
            <a:avLst/>
          </a:prstGeom>
          <a:noFill/>
        </p:spPr>
        <p:txBody>
          <a:bodyPr wrap="none">
            <a:spAutoFit/>
          </a:bodyPr>
          <a:lstStyle/>
          <a:p>
            <a:pPr algn="ctr">
              <a:defRPr/>
            </a:pPr>
            <a:r>
              <a:rPr lang="ru-RU" sz="6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rPr>
              <a:t>ВРЕМЯ</a:t>
            </a:r>
          </a:p>
          <a:p>
            <a:pPr algn="ctr">
              <a:defRPr/>
            </a:pPr>
            <a:r>
              <a:rPr lang="ru-RU" sz="6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rPr>
              <a:t>ВОПРОСОВ</a:t>
            </a:r>
          </a:p>
        </p:txBody>
      </p:sp>
    </p:spTree>
    <p:extLst>
      <p:ext uri="{BB962C8B-B14F-4D97-AF65-F5344CB8AC3E}">
        <p14:creationId xmlns:p14="http://schemas.microsoft.com/office/powerpoint/2010/main" val="352252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sz="half" idx="1"/>
          </p:nvPr>
        </p:nvSpPr>
        <p:spPr/>
        <p:txBody>
          <a:bodyPr/>
          <a:lstStyle/>
          <a:p>
            <a:endParaRPr lang="ru-RU"/>
          </a:p>
        </p:txBody>
      </p:sp>
      <p:sp>
        <p:nvSpPr>
          <p:cNvPr id="4" name="Объект 3"/>
          <p:cNvSpPr>
            <a:spLocks noGrp="1"/>
          </p:cNvSpPr>
          <p:nvPr>
            <p:ph sz="half" idx="2"/>
          </p:nvPr>
        </p:nvSpPr>
        <p:spPr/>
        <p:txBody>
          <a:bodyPr/>
          <a:lstStyle/>
          <a:p>
            <a:endParaRPr lang="ru-RU"/>
          </a:p>
        </p:txBody>
      </p:sp>
      <p:sp>
        <p:nvSpPr>
          <p:cNvPr id="5" name="Прямоугольник 4"/>
          <p:cNvSpPr/>
          <p:nvPr/>
        </p:nvSpPr>
        <p:spPr>
          <a:xfrm>
            <a:off x="2195736" y="1556792"/>
            <a:ext cx="5394281" cy="3139321"/>
          </a:xfrm>
          <a:prstGeom prst="rect">
            <a:avLst/>
          </a:prstGeom>
          <a:noFill/>
        </p:spPr>
        <p:txBody>
          <a:bodyPr>
            <a:spAutoFit/>
          </a:bodyPr>
          <a:lstStyle/>
          <a:p>
            <a:pPr algn="ctr">
              <a:defRPr/>
            </a:pPr>
            <a:r>
              <a:rPr lang="ru-RU" sz="6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rPr>
              <a:t>СПАСИБО</a:t>
            </a:r>
          </a:p>
          <a:p>
            <a:pPr algn="ctr">
              <a:defRPr/>
            </a:pPr>
            <a:r>
              <a:rPr lang="ru-RU" sz="6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rPr>
              <a:t>ЗА</a:t>
            </a:r>
          </a:p>
          <a:p>
            <a:pPr algn="ctr">
              <a:defRPr/>
            </a:pPr>
            <a:r>
              <a:rPr lang="ru-RU" sz="6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rPr>
              <a:t>ВНИМАНИЕ!</a:t>
            </a:r>
          </a:p>
        </p:txBody>
      </p:sp>
    </p:spTree>
    <p:extLst>
      <p:ext uri="{BB962C8B-B14F-4D97-AF65-F5344CB8AC3E}">
        <p14:creationId xmlns:p14="http://schemas.microsoft.com/office/powerpoint/2010/main" val="3897724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AutoShape 2"/>
          <p:cNvSpPr>
            <a:spLocks noGrp="1" noChangeArrowheads="1"/>
          </p:cNvSpPr>
          <p:nvPr>
            <p:ph type="title"/>
          </p:nvPr>
        </p:nvSpPr>
        <p:spPr>
          <a:xfrm>
            <a:off x="468313" y="260350"/>
            <a:ext cx="8229600" cy="1139825"/>
          </a:xfrm>
        </p:spPr>
        <p:txBody>
          <a:bodyPr/>
          <a:lstStyle/>
          <a:p>
            <a:pPr algn="ctr" eaLnBrk="1" hangingPunct="1"/>
            <a:r>
              <a:rPr lang="ru-RU" altLang="ru-RU" smtClean="0"/>
              <a:t>Определения</a:t>
            </a:r>
          </a:p>
        </p:txBody>
      </p:sp>
      <p:sp>
        <p:nvSpPr>
          <p:cNvPr id="13315" name="Rectangle 3"/>
          <p:cNvSpPr>
            <a:spLocks noGrp="1" noChangeArrowheads="1"/>
          </p:cNvSpPr>
          <p:nvPr>
            <p:ph type="body" sz="half" idx="1"/>
          </p:nvPr>
        </p:nvSpPr>
        <p:spPr>
          <a:xfrm>
            <a:off x="827088" y="1844675"/>
            <a:ext cx="7602537" cy="4727575"/>
          </a:xfrm>
        </p:spPr>
        <p:txBody>
          <a:bodyPr/>
          <a:lstStyle/>
          <a:p>
            <a:pPr algn="just" eaLnBrk="1" hangingPunct="1">
              <a:lnSpc>
                <a:spcPct val="80000"/>
              </a:lnSpc>
              <a:buFont typeface="Wingdings" panose="05000000000000000000" pitchFamily="2" charset="2"/>
              <a:buNone/>
            </a:pPr>
            <a:r>
              <a:rPr lang="ru-RU" altLang="ru-RU" sz="2400" dirty="0" smtClean="0"/>
              <a:t>       Задачи, где требуется определить условия, при которых некоторая величина принимает наибольшее и наименьшее значение, принято называть задачами  «на экстремум»  или задачами «на максимум и минимум».</a:t>
            </a:r>
          </a:p>
          <a:p>
            <a:pPr algn="just" eaLnBrk="1" hangingPunct="1">
              <a:lnSpc>
                <a:spcPct val="80000"/>
              </a:lnSpc>
              <a:buFont typeface="Wingdings" panose="05000000000000000000" pitchFamily="2" charset="2"/>
              <a:buNone/>
            </a:pPr>
            <a:endParaRPr lang="ru-RU" altLang="ru-RU" sz="2400" dirty="0" smtClean="0"/>
          </a:p>
          <a:p>
            <a:pPr algn="just" eaLnBrk="1" hangingPunct="1">
              <a:lnSpc>
                <a:spcPct val="80000"/>
              </a:lnSpc>
              <a:buFont typeface="Wingdings" panose="05000000000000000000" pitchFamily="2" charset="2"/>
              <a:buNone/>
            </a:pPr>
            <a:r>
              <a:rPr lang="ru-RU" altLang="ru-RU" sz="2400" b="1" dirty="0" smtClean="0"/>
              <a:t>            </a:t>
            </a:r>
            <a:r>
              <a:rPr lang="en-US" altLang="ru-RU" sz="2400" b="1" dirty="0" err="1" smtClean="0"/>
              <a:t>Extremum</a:t>
            </a:r>
            <a:r>
              <a:rPr lang="en-US" altLang="ru-RU" sz="2400" b="1" dirty="0" smtClean="0"/>
              <a:t> (</a:t>
            </a:r>
            <a:r>
              <a:rPr lang="ru-RU" altLang="ru-RU" sz="2400" b="1" dirty="0" smtClean="0"/>
              <a:t>лат.)-крайний</a:t>
            </a:r>
          </a:p>
          <a:p>
            <a:pPr algn="just" eaLnBrk="1" hangingPunct="1">
              <a:lnSpc>
                <a:spcPct val="80000"/>
              </a:lnSpc>
              <a:buFont typeface="Wingdings" panose="05000000000000000000" pitchFamily="2" charset="2"/>
              <a:buNone/>
            </a:pPr>
            <a:r>
              <a:rPr lang="ru-RU" altLang="ru-RU" sz="2400" b="1" dirty="0" smtClean="0"/>
              <a:t>            </a:t>
            </a:r>
            <a:r>
              <a:rPr lang="en-US" altLang="ru-RU" sz="2400" b="1" dirty="0" smtClean="0"/>
              <a:t>Maximum (</a:t>
            </a:r>
            <a:r>
              <a:rPr lang="ru-RU" altLang="ru-RU" sz="2400" b="1" dirty="0" smtClean="0"/>
              <a:t>лат.)-наибольший</a:t>
            </a:r>
          </a:p>
          <a:p>
            <a:pPr algn="just" eaLnBrk="1" hangingPunct="1">
              <a:lnSpc>
                <a:spcPct val="80000"/>
              </a:lnSpc>
              <a:buFont typeface="Wingdings" panose="05000000000000000000" pitchFamily="2" charset="2"/>
              <a:buNone/>
            </a:pPr>
            <a:r>
              <a:rPr lang="ru-RU" altLang="ru-RU" sz="2400" b="1" dirty="0" smtClean="0"/>
              <a:t>            </a:t>
            </a:r>
            <a:r>
              <a:rPr lang="en-US" altLang="ru-RU" sz="2400" b="1" dirty="0" smtClean="0"/>
              <a:t>Minimum (</a:t>
            </a:r>
            <a:r>
              <a:rPr lang="ru-RU" altLang="ru-RU" sz="2400" b="1" dirty="0" smtClean="0"/>
              <a:t>лат.)-наименьший</a:t>
            </a:r>
          </a:p>
          <a:p>
            <a:pPr eaLnBrk="1" hangingPunct="1">
              <a:lnSpc>
                <a:spcPct val="80000"/>
              </a:lnSpc>
              <a:buFont typeface="Wingdings" panose="05000000000000000000" pitchFamily="2" charset="2"/>
              <a:buNone/>
            </a:pPr>
            <a:endParaRPr lang="ru-RU" altLang="ru-RU" sz="2400" dirty="0" smtClean="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p:cTn id="7" dur="500" fill="hold"/>
                                        <p:tgtEl>
                                          <p:spTgt spid="1331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331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3315">
                                            <p:txEl>
                                              <p:pRg st="0" end="0"/>
                                            </p:tx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3315">
                                            <p:txEl>
                                              <p:pRg st="2" end="2"/>
                                            </p:txEl>
                                          </p:spTgt>
                                        </p:tgtEl>
                                        <p:attrNameLst>
                                          <p:attrName>style.visibility</p:attrName>
                                        </p:attrNameLst>
                                      </p:cBhvr>
                                      <p:to>
                                        <p:strVal val="visible"/>
                                      </p:to>
                                    </p:set>
                                    <p:anim calcmode="lin" valueType="num">
                                      <p:cBhvr>
                                        <p:cTn id="12" dur="500" fill="hold"/>
                                        <p:tgtEl>
                                          <p:spTgt spid="13315">
                                            <p:txEl>
                                              <p:pRg st="2" end="2"/>
                                            </p:txEl>
                                          </p:spTgt>
                                        </p:tgtEl>
                                        <p:attrNameLst>
                                          <p:attrName>ppt_w</p:attrName>
                                        </p:attrNameLst>
                                      </p:cBhvr>
                                      <p:tavLst>
                                        <p:tav tm="0">
                                          <p:val>
                                            <p:fltVal val="0"/>
                                          </p:val>
                                        </p:tav>
                                        <p:tav tm="100000">
                                          <p:val>
                                            <p:strVal val="#ppt_w"/>
                                          </p:val>
                                        </p:tav>
                                      </p:tavLst>
                                    </p:anim>
                                    <p:anim calcmode="lin" valueType="num">
                                      <p:cBhvr>
                                        <p:cTn id="13" dur="500" fill="hold"/>
                                        <p:tgtEl>
                                          <p:spTgt spid="13315">
                                            <p:txEl>
                                              <p:pRg st="2" end="2"/>
                                            </p:txEl>
                                          </p:spTgt>
                                        </p:tgtEl>
                                        <p:attrNameLst>
                                          <p:attrName>ppt_h</p:attrName>
                                        </p:attrNameLst>
                                      </p:cBhvr>
                                      <p:tavLst>
                                        <p:tav tm="0">
                                          <p:val>
                                            <p:fltVal val="0"/>
                                          </p:val>
                                        </p:tav>
                                        <p:tav tm="100000">
                                          <p:val>
                                            <p:strVal val="#ppt_h"/>
                                          </p:val>
                                        </p:tav>
                                      </p:tavLst>
                                    </p:anim>
                                    <p:animEffect transition="in" filter="fade">
                                      <p:cBhvr>
                                        <p:cTn id="14" dur="500"/>
                                        <p:tgtEl>
                                          <p:spTgt spid="13315">
                                            <p:txEl>
                                              <p:pRg st="2" end="2"/>
                                            </p:tx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3315">
                                            <p:txEl>
                                              <p:pRg st="3" end="3"/>
                                            </p:txEl>
                                          </p:spTgt>
                                        </p:tgtEl>
                                        <p:attrNameLst>
                                          <p:attrName>style.visibility</p:attrName>
                                        </p:attrNameLst>
                                      </p:cBhvr>
                                      <p:to>
                                        <p:strVal val="visible"/>
                                      </p:to>
                                    </p:set>
                                    <p:anim calcmode="lin" valueType="num">
                                      <p:cBhvr>
                                        <p:cTn id="17" dur="500" fill="hold"/>
                                        <p:tgtEl>
                                          <p:spTgt spid="13315">
                                            <p:txEl>
                                              <p:pRg st="3" end="3"/>
                                            </p:txEl>
                                          </p:spTgt>
                                        </p:tgtEl>
                                        <p:attrNameLst>
                                          <p:attrName>ppt_w</p:attrName>
                                        </p:attrNameLst>
                                      </p:cBhvr>
                                      <p:tavLst>
                                        <p:tav tm="0">
                                          <p:val>
                                            <p:fltVal val="0"/>
                                          </p:val>
                                        </p:tav>
                                        <p:tav tm="100000">
                                          <p:val>
                                            <p:strVal val="#ppt_w"/>
                                          </p:val>
                                        </p:tav>
                                      </p:tavLst>
                                    </p:anim>
                                    <p:anim calcmode="lin" valueType="num">
                                      <p:cBhvr>
                                        <p:cTn id="18" dur="500" fill="hold"/>
                                        <p:tgtEl>
                                          <p:spTgt spid="13315">
                                            <p:txEl>
                                              <p:pRg st="3" end="3"/>
                                            </p:txEl>
                                          </p:spTgt>
                                        </p:tgtEl>
                                        <p:attrNameLst>
                                          <p:attrName>ppt_h</p:attrName>
                                        </p:attrNameLst>
                                      </p:cBhvr>
                                      <p:tavLst>
                                        <p:tav tm="0">
                                          <p:val>
                                            <p:fltVal val="0"/>
                                          </p:val>
                                        </p:tav>
                                        <p:tav tm="100000">
                                          <p:val>
                                            <p:strVal val="#ppt_h"/>
                                          </p:val>
                                        </p:tav>
                                      </p:tavLst>
                                    </p:anim>
                                    <p:animEffect transition="in" filter="fade">
                                      <p:cBhvr>
                                        <p:cTn id="19" dur="500"/>
                                        <p:tgtEl>
                                          <p:spTgt spid="13315">
                                            <p:txEl>
                                              <p:pRg st="3" end="3"/>
                                            </p:txEl>
                                          </p:spTgt>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3315">
                                            <p:txEl>
                                              <p:pRg st="4" end="4"/>
                                            </p:txEl>
                                          </p:spTgt>
                                        </p:tgtEl>
                                        <p:attrNameLst>
                                          <p:attrName>style.visibility</p:attrName>
                                        </p:attrNameLst>
                                      </p:cBhvr>
                                      <p:to>
                                        <p:strVal val="visible"/>
                                      </p:to>
                                    </p:set>
                                    <p:anim calcmode="lin" valueType="num">
                                      <p:cBhvr>
                                        <p:cTn id="22" dur="500" fill="hold"/>
                                        <p:tgtEl>
                                          <p:spTgt spid="13315">
                                            <p:txEl>
                                              <p:pRg st="4" end="4"/>
                                            </p:txEl>
                                          </p:spTgt>
                                        </p:tgtEl>
                                        <p:attrNameLst>
                                          <p:attrName>ppt_w</p:attrName>
                                        </p:attrNameLst>
                                      </p:cBhvr>
                                      <p:tavLst>
                                        <p:tav tm="0">
                                          <p:val>
                                            <p:fltVal val="0"/>
                                          </p:val>
                                        </p:tav>
                                        <p:tav tm="100000">
                                          <p:val>
                                            <p:strVal val="#ppt_w"/>
                                          </p:val>
                                        </p:tav>
                                      </p:tavLst>
                                    </p:anim>
                                    <p:anim calcmode="lin" valueType="num">
                                      <p:cBhvr>
                                        <p:cTn id="23" dur="500" fill="hold"/>
                                        <p:tgtEl>
                                          <p:spTgt spid="13315">
                                            <p:txEl>
                                              <p:pRg st="4" end="4"/>
                                            </p:txEl>
                                          </p:spTgt>
                                        </p:tgtEl>
                                        <p:attrNameLst>
                                          <p:attrName>ppt_h</p:attrName>
                                        </p:attrNameLst>
                                      </p:cBhvr>
                                      <p:tavLst>
                                        <p:tav tm="0">
                                          <p:val>
                                            <p:fltVal val="0"/>
                                          </p:val>
                                        </p:tav>
                                        <p:tav tm="100000">
                                          <p:val>
                                            <p:strVal val="#ppt_h"/>
                                          </p:val>
                                        </p:tav>
                                      </p:tavLst>
                                    </p:anim>
                                    <p:animEffect transition="in" filter="fade">
                                      <p:cBhvr>
                                        <p:cTn id="24" dur="500"/>
                                        <p:tgtEl>
                                          <p:spTgt spid="133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Цель</a:t>
            </a:r>
            <a:endParaRPr lang="ru-RU" dirty="0"/>
          </a:p>
        </p:txBody>
      </p:sp>
      <p:sp>
        <p:nvSpPr>
          <p:cNvPr id="3" name="Текст 2"/>
          <p:cNvSpPr>
            <a:spLocks noGrp="1"/>
          </p:cNvSpPr>
          <p:nvPr>
            <p:ph type="body" sz="half" idx="1"/>
          </p:nvPr>
        </p:nvSpPr>
        <p:spPr>
          <a:xfrm>
            <a:off x="838200" y="1905000"/>
            <a:ext cx="7848600" cy="4181475"/>
          </a:xfrm>
        </p:spPr>
        <p:txBody>
          <a:bodyPr/>
          <a:lstStyle/>
          <a:p>
            <a:pPr marL="0" indent="0">
              <a:buNone/>
            </a:pPr>
            <a:r>
              <a:rPr lang="ru-RU" b="1" u="sng" dirty="0"/>
              <a:t>Цель работы</a:t>
            </a:r>
            <a:r>
              <a:rPr lang="ru-RU" dirty="0"/>
              <a:t>: </a:t>
            </a:r>
            <a:r>
              <a:rPr lang="ru-RU" b="1" i="1" dirty="0"/>
              <a:t>найти простейший способ решения задач на минимум и максимум и составить алгоритм применения этого способа на практике.</a:t>
            </a:r>
          </a:p>
          <a:p>
            <a:pPr marL="0" indent="0">
              <a:buNone/>
            </a:pPr>
            <a:r>
              <a:rPr lang="ru-RU" dirty="0"/>
              <a:t>Для достижения поставленной цели решаются следующие </a:t>
            </a:r>
            <a:r>
              <a:rPr lang="ru-RU" b="1" u="sng" dirty="0"/>
              <a:t>задачи</a:t>
            </a:r>
            <a:r>
              <a:rPr lang="ru-RU" b="1" dirty="0"/>
              <a:t>:</a:t>
            </a:r>
            <a:endParaRPr lang="ru-RU" dirty="0"/>
          </a:p>
          <a:p>
            <a:pPr lvl="0"/>
            <a:r>
              <a:rPr lang="ru-RU" dirty="0"/>
              <a:t> </a:t>
            </a:r>
            <a:r>
              <a:rPr lang="ru-RU" b="1" i="1" dirty="0" smtClean="0"/>
              <a:t>Изучение истории </a:t>
            </a:r>
            <a:r>
              <a:rPr lang="ru-RU" b="1" i="1" dirty="0"/>
              <a:t>развития экстремальных задач.</a:t>
            </a:r>
          </a:p>
          <a:p>
            <a:pPr lvl="0"/>
            <a:r>
              <a:rPr lang="ru-RU" b="1" i="1" dirty="0"/>
              <a:t> </a:t>
            </a:r>
            <a:r>
              <a:rPr lang="ru-RU" b="1" i="1" dirty="0" smtClean="0"/>
              <a:t>Нахождение различных способов </a:t>
            </a:r>
            <a:r>
              <a:rPr lang="ru-RU" b="1" i="1" dirty="0"/>
              <a:t>решения задач на минимум и максимум в различных источниках литературы и Интернет-ресурсах.</a:t>
            </a:r>
          </a:p>
          <a:p>
            <a:pPr lvl="0"/>
            <a:r>
              <a:rPr lang="ru-RU" b="1" i="1" dirty="0"/>
              <a:t> </a:t>
            </a:r>
            <a:r>
              <a:rPr lang="ru-RU" b="1" i="1" dirty="0" smtClean="0"/>
              <a:t>Выбор простейших способов </a:t>
            </a:r>
            <a:r>
              <a:rPr lang="ru-RU" b="1" i="1" dirty="0"/>
              <a:t>решения экстремальных задач и </a:t>
            </a:r>
            <a:r>
              <a:rPr lang="ru-RU" b="1" i="1" dirty="0" smtClean="0"/>
              <a:t>изучение их применения </a:t>
            </a:r>
            <a:r>
              <a:rPr lang="ru-RU" b="1" i="1" dirty="0"/>
              <a:t>на практике. </a:t>
            </a:r>
          </a:p>
        </p:txBody>
      </p:sp>
    </p:spTree>
    <p:extLst>
      <p:ext uri="{BB962C8B-B14F-4D97-AF65-F5344CB8AC3E}">
        <p14:creationId xmlns:p14="http://schemas.microsoft.com/office/powerpoint/2010/main" val="795354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3"/>
          <p:cNvSpPr txBox="1">
            <a:spLocks noChangeArrowheads="1"/>
          </p:cNvSpPr>
          <p:nvPr/>
        </p:nvSpPr>
        <p:spPr bwMode="auto">
          <a:xfrm>
            <a:off x="3851275" y="1700213"/>
            <a:ext cx="4598988"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r" eaLnBrk="1" hangingPunct="1">
              <a:spcBef>
                <a:spcPct val="0"/>
              </a:spcBef>
              <a:buClrTx/>
              <a:buFontTx/>
              <a:buNone/>
            </a:pPr>
            <a:endParaRPr lang="ru-RU" altLang="ru-RU">
              <a:solidFill>
                <a:schemeClr val="tx1"/>
              </a:solidFill>
              <a:latin typeface="Arial" panose="020B0604020202020204" pitchFamily="34" charset="0"/>
            </a:endParaRPr>
          </a:p>
        </p:txBody>
      </p:sp>
      <p:pic>
        <p:nvPicPr>
          <p:cNvPr id="6" name="Рисунок 5"/>
          <p:cNvPicPr>
            <a:picLocks noChangeAspect="1"/>
          </p:cNvPicPr>
          <p:nvPr/>
        </p:nvPicPr>
        <p:blipFill>
          <a:blip r:embed="rId2"/>
          <a:stretch>
            <a:fillRect/>
          </a:stretch>
        </p:blipFill>
        <p:spPr>
          <a:xfrm>
            <a:off x="1547019" y="1939657"/>
            <a:ext cx="2304256" cy="2819810"/>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1537494" y="4715691"/>
            <a:ext cx="2306676" cy="369332"/>
          </a:xfrm>
          <a:prstGeom prst="rect">
            <a:avLst/>
          </a:prstGeom>
          <a:noFill/>
        </p:spPr>
        <p:txBody>
          <a:bodyPr wrap="square">
            <a:spAutoFit/>
          </a:bodyPr>
          <a:lstStyle/>
          <a:p>
            <a:pPr algn="ctr" eaLnBrk="1" hangingPunct="1">
              <a:defRPr/>
            </a:pPr>
            <a:r>
              <a:rPr lang="ru-RU" sz="1800" dirty="0">
                <a:latin typeface="+mn-lt"/>
              </a:rPr>
              <a:t>Декарт </a:t>
            </a:r>
          </a:p>
        </p:txBody>
      </p:sp>
      <p:pic>
        <p:nvPicPr>
          <p:cNvPr id="8" name="Рисунок 7"/>
          <p:cNvPicPr>
            <a:picLocks noChangeAspect="1"/>
          </p:cNvPicPr>
          <p:nvPr/>
        </p:nvPicPr>
        <p:blipFill>
          <a:blip r:embed="rId3"/>
          <a:stretch>
            <a:fillRect/>
          </a:stretch>
        </p:blipFill>
        <p:spPr>
          <a:xfrm>
            <a:off x="5075411" y="1939657"/>
            <a:ext cx="2107111" cy="2819810"/>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5075412" y="4897063"/>
            <a:ext cx="2077263" cy="366442"/>
          </a:xfrm>
          <a:prstGeom prst="rect">
            <a:avLst/>
          </a:prstGeom>
          <a:noFill/>
        </p:spPr>
        <p:txBody>
          <a:bodyPr wrap="square">
            <a:spAutoFit/>
          </a:bodyPr>
          <a:lstStyle/>
          <a:p>
            <a:pPr algn="ctr" eaLnBrk="1" hangingPunct="1">
              <a:defRPr/>
            </a:pPr>
            <a:r>
              <a:rPr lang="ru-RU" sz="1800" dirty="0">
                <a:latin typeface="+mn-lt"/>
              </a:rPr>
              <a:t>Пьер де Ферма</a:t>
            </a:r>
          </a:p>
        </p:txBody>
      </p:sp>
      <p:sp>
        <p:nvSpPr>
          <p:cNvPr id="21512" name="Заголовок 1"/>
          <p:cNvSpPr>
            <a:spLocks noGrp="1"/>
          </p:cNvSpPr>
          <p:nvPr>
            <p:ph type="title" sz="quarter"/>
          </p:nvPr>
        </p:nvSpPr>
        <p:spPr>
          <a:xfrm>
            <a:off x="0" y="260350"/>
            <a:ext cx="9144000" cy="1268413"/>
          </a:xfrm>
        </p:spPr>
        <p:txBody>
          <a:bodyPr/>
          <a:lstStyle/>
          <a:p>
            <a:pPr algn="ctr" eaLnBrk="1" hangingPunct="1"/>
            <a:r>
              <a:rPr lang="ru-RU" altLang="ru-RU" smtClean="0"/>
              <a:t>Из истории вопроса</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nodePh="1">
                                  <p:stCondLst>
                                    <p:cond delay="0"/>
                                  </p:stCondLst>
                                  <p:endCondLst>
                                    <p:cond evt="begin" delay="0">
                                      <p:tn val="17"/>
                                    </p:cond>
                                  </p:endCondLst>
                                  <p:childTnLst>
                                    <p:set>
                                      <p:cBhvr>
                                        <p:cTn id="18" dur="1" fill="hold">
                                          <p:stCondLst>
                                            <p:cond delay="0"/>
                                          </p:stCondLst>
                                        </p:cTn>
                                        <p:tgtEl>
                                          <p:spTgt spid="21506"/>
                                        </p:tgtEl>
                                        <p:attrNameLst>
                                          <p:attrName>style.visibility</p:attrName>
                                        </p:attrNameLst>
                                      </p:cBhvr>
                                      <p:to>
                                        <p:strVal val="visible"/>
                                      </p:to>
                                    </p:set>
                                    <p:animEffect transition="in" filter="fade">
                                      <p:cBhvr>
                                        <p:cTn id="19" dur="5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P spid="7"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1376143" y="2204864"/>
            <a:ext cx="1818408" cy="2260724"/>
          </a:xfrm>
          <a:prstGeom prst="rect">
            <a:avLst/>
          </a:prstGeom>
          <a:ln>
            <a:noFill/>
          </a:ln>
          <a:effectLst>
            <a:outerShdw blurRad="292100" dist="139700" dir="2700000" algn="tl" rotWithShape="0">
              <a:srgbClr val="333333">
                <a:alpha val="65000"/>
              </a:srgbClr>
            </a:outerShdw>
          </a:effectLst>
        </p:spPr>
      </p:pic>
      <p:pic>
        <p:nvPicPr>
          <p:cNvPr id="6" name="Рисунок 5"/>
          <p:cNvPicPr>
            <a:picLocks noChangeAspect="1"/>
          </p:cNvPicPr>
          <p:nvPr/>
        </p:nvPicPr>
        <p:blipFill>
          <a:blip r:embed="rId3"/>
          <a:stretch>
            <a:fillRect/>
          </a:stretch>
        </p:blipFill>
        <p:spPr>
          <a:xfrm>
            <a:off x="3707904" y="2204864"/>
            <a:ext cx="1655172" cy="2260724"/>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1554814" y="4497946"/>
            <a:ext cx="1488727" cy="369332"/>
          </a:xfrm>
          <a:prstGeom prst="rect">
            <a:avLst/>
          </a:prstGeom>
          <a:noFill/>
        </p:spPr>
        <p:txBody>
          <a:bodyPr wrap="square">
            <a:spAutoFit/>
          </a:bodyPr>
          <a:lstStyle/>
          <a:p>
            <a:pPr algn="ctr" eaLnBrk="1" hangingPunct="1">
              <a:defRPr/>
            </a:pPr>
            <a:r>
              <a:rPr lang="ru-RU" sz="1800" dirty="0" err="1">
                <a:latin typeface="+mn-lt"/>
              </a:rPr>
              <a:t>МакЛорен</a:t>
            </a:r>
            <a:endParaRPr lang="ru-RU" sz="1800" dirty="0">
              <a:latin typeface="+mn-lt"/>
            </a:endParaRPr>
          </a:p>
        </p:txBody>
      </p:sp>
      <p:sp>
        <p:nvSpPr>
          <p:cNvPr id="8" name="TextBox 7"/>
          <p:cNvSpPr txBox="1"/>
          <p:nvPr/>
        </p:nvSpPr>
        <p:spPr>
          <a:xfrm>
            <a:off x="3894457" y="4465588"/>
            <a:ext cx="1355086" cy="646331"/>
          </a:xfrm>
          <a:prstGeom prst="rect">
            <a:avLst/>
          </a:prstGeom>
          <a:noFill/>
        </p:spPr>
        <p:txBody>
          <a:bodyPr wrap="square">
            <a:spAutoFit/>
          </a:bodyPr>
          <a:lstStyle/>
          <a:p>
            <a:pPr algn="ctr" eaLnBrk="1" hangingPunct="1">
              <a:defRPr/>
            </a:pPr>
            <a:r>
              <a:rPr lang="ru-RU" sz="1800" dirty="0">
                <a:latin typeface="+mn-lt"/>
              </a:rPr>
              <a:t>Леонард Эйлер</a:t>
            </a:r>
          </a:p>
        </p:txBody>
      </p:sp>
      <p:pic>
        <p:nvPicPr>
          <p:cNvPr id="23559" name="Рисунок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68441" y="2204864"/>
            <a:ext cx="1738760" cy="2260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5724128" y="4500261"/>
            <a:ext cx="1561260" cy="369332"/>
          </a:xfrm>
          <a:prstGeom prst="rect">
            <a:avLst/>
          </a:prstGeom>
          <a:noFill/>
        </p:spPr>
        <p:txBody>
          <a:bodyPr wrap="square">
            <a:spAutoFit/>
          </a:bodyPr>
          <a:lstStyle/>
          <a:p>
            <a:pPr algn="r" eaLnBrk="1" hangingPunct="1">
              <a:defRPr/>
            </a:pPr>
            <a:r>
              <a:rPr lang="ru-RU" sz="1800" dirty="0">
                <a:latin typeface="+mn-lt"/>
              </a:rPr>
              <a:t>Лагранж</a:t>
            </a:r>
          </a:p>
        </p:txBody>
      </p:sp>
      <p:sp>
        <p:nvSpPr>
          <p:cNvPr id="22537" name="Заголовок 1"/>
          <p:cNvSpPr>
            <a:spLocks noGrp="1"/>
          </p:cNvSpPr>
          <p:nvPr>
            <p:ph type="title" sz="quarter"/>
          </p:nvPr>
        </p:nvSpPr>
        <p:spPr>
          <a:xfrm>
            <a:off x="0" y="260350"/>
            <a:ext cx="9144000" cy="1268413"/>
          </a:xfrm>
        </p:spPr>
        <p:txBody>
          <a:bodyPr/>
          <a:lstStyle/>
          <a:p>
            <a:pPr algn="ctr" eaLnBrk="1" hangingPunct="1"/>
            <a:r>
              <a:rPr lang="ru-RU" altLang="ru-RU" smtClean="0"/>
              <a:t>Из истории вопроса</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nodeType="withEffect">
                                  <p:stCondLst>
                                    <p:cond delay="0"/>
                                  </p:stCondLst>
                                  <p:childTnLst>
                                    <p:set>
                                      <p:cBhvr>
                                        <p:cTn id="26" dur="1" fill="hold">
                                          <p:stCondLst>
                                            <p:cond delay="0"/>
                                          </p:stCondLst>
                                        </p:cTn>
                                        <p:tgtEl>
                                          <p:spTgt spid="23559"/>
                                        </p:tgtEl>
                                        <p:attrNameLst>
                                          <p:attrName>style.visibility</p:attrName>
                                        </p:attrNameLst>
                                      </p:cBhvr>
                                      <p:to>
                                        <p:strVal val="visible"/>
                                      </p:to>
                                    </p:set>
                                    <p:anim calcmode="lin" valueType="num">
                                      <p:cBhvr>
                                        <p:cTn id="27" dur="500" fill="hold"/>
                                        <p:tgtEl>
                                          <p:spTgt spid="23559"/>
                                        </p:tgtEl>
                                        <p:attrNameLst>
                                          <p:attrName>ppt_w</p:attrName>
                                        </p:attrNameLst>
                                      </p:cBhvr>
                                      <p:tavLst>
                                        <p:tav tm="0">
                                          <p:val>
                                            <p:fltVal val="0"/>
                                          </p:val>
                                        </p:tav>
                                        <p:tav tm="100000">
                                          <p:val>
                                            <p:strVal val="#ppt_w"/>
                                          </p:val>
                                        </p:tav>
                                      </p:tavLst>
                                    </p:anim>
                                    <p:anim calcmode="lin" valueType="num">
                                      <p:cBhvr>
                                        <p:cTn id="28" dur="500" fill="hold"/>
                                        <p:tgtEl>
                                          <p:spTgt spid="23559"/>
                                        </p:tgtEl>
                                        <p:attrNameLst>
                                          <p:attrName>ppt_h</p:attrName>
                                        </p:attrNameLst>
                                      </p:cBhvr>
                                      <p:tavLst>
                                        <p:tav tm="0">
                                          <p:val>
                                            <p:fltVal val="0"/>
                                          </p:val>
                                        </p:tav>
                                        <p:tav tm="100000">
                                          <p:val>
                                            <p:strVal val="#ppt_h"/>
                                          </p:val>
                                        </p:tav>
                                      </p:tavLst>
                                    </p:anim>
                                    <p:animEffect transition="in" filter="fade">
                                      <p:cBhvr>
                                        <p:cTn id="29" dur="500"/>
                                        <p:tgtEl>
                                          <p:spTgt spid="2355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Заголовок 1"/>
          <p:cNvSpPr>
            <a:spLocks noGrp="1"/>
          </p:cNvSpPr>
          <p:nvPr>
            <p:ph type="title"/>
          </p:nvPr>
        </p:nvSpPr>
        <p:spPr>
          <a:xfrm>
            <a:off x="1476375" y="342900"/>
            <a:ext cx="7054850" cy="1281113"/>
          </a:xfrm>
        </p:spPr>
        <p:txBody>
          <a:bodyPr/>
          <a:lstStyle/>
          <a:p>
            <a:pPr algn="ctr" eaLnBrk="1" hangingPunct="1"/>
            <a:r>
              <a:rPr lang="ru-RU" altLang="ru-RU" dirty="0" smtClean="0"/>
              <a:t>Задача Евклида</a:t>
            </a:r>
          </a:p>
        </p:txBody>
      </p:sp>
      <p:sp>
        <p:nvSpPr>
          <p:cNvPr id="24579" name="Объект 2"/>
          <p:cNvSpPr>
            <a:spLocks noGrp="1"/>
          </p:cNvSpPr>
          <p:nvPr>
            <p:ph idx="1"/>
          </p:nvPr>
        </p:nvSpPr>
        <p:spPr>
          <a:xfrm>
            <a:off x="4643438" y="1624013"/>
            <a:ext cx="4000500" cy="4953000"/>
          </a:xfrm>
        </p:spPr>
        <p:txBody>
          <a:bodyPr/>
          <a:lstStyle/>
          <a:p>
            <a:pPr eaLnBrk="1" hangingPunct="1">
              <a:buClr>
                <a:srgbClr val="A53010"/>
              </a:buClr>
            </a:pPr>
            <a:r>
              <a:rPr lang="ru-RU" altLang="ru-RU" sz="2000" dirty="0" smtClean="0"/>
              <a:t>Если рассмотреть прямоугольник и квадрат с одинаковыми периметрами,  то площадь квадрата будет больше.</a:t>
            </a:r>
            <a:endParaRPr lang="en-US" altLang="ru-RU" sz="2000" dirty="0" smtClean="0"/>
          </a:p>
          <a:p>
            <a:pPr eaLnBrk="1" hangingPunct="1">
              <a:buClr>
                <a:srgbClr val="A53010"/>
              </a:buClr>
            </a:pPr>
            <a:r>
              <a:rPr lang="ru-RU" altLang="ru-RU" sz="2000" dirty="0" smtClean="0"/>
              <a:t>Площадь прямоугольника равна</a:t>
            </a:r>
            <a:r>
              <a:rPr lang="en-US" altLang="ru-RU" sz="2000" dirty="0" smtClean="0"/>
              <a:t> S0+S1 </a:t>
            </a:r>
            <a:r>
              <a:rPr lang="ru-RU" altLang="ru-RU" sz="2000" dirty="0" smtClean="0"/>
              <a:t>, а площадь квадрата </a:t>
            </a:r>
            <a:r>
              <a:rPr lang="en-US" altLang="ru-RU" sz="2000" dirty="0" smtClean="0"/>
              <a:t>S0+S2  </a:t>
            </a:r>
            <a:r>
              <a:rPr lang="ru-RU" altLang="ru-RU" sz="2000" dirty="0" smtClean="0"/>
              <a:t>и </a:t>
            </a:r>
            <a:r>
              <a:rPr lang="en-US" altLang="ru-RU" sz="2000" dirty="0" smtClean="0"/>
              <a:t>S1 &lt;S2 ,</a:t>
            </a:r>
            <a:r>
              <a:rPr lang="ru-RU" altLang="ru-RU" sz="2000" dirty="0" smtClean="0"/>
              <a:t> если х</a:t>
            </a:r>
            <a:r>
              <a:rPr lang="en-US" altLang="ru-RU" sz="2000" dirty="0" smtClean="0"/>
              <a:t>&lt;a</a:t>
            </a:r>
            <a:r>
              <a:rPr lang="ru-RU" altLang="ru-RU" sz="2000" dirty="0" smtClean="0"/>
              <a:t>. Таким образом, мы получаем, что из всех прямоугольников с заданным периметром наибольшую площадь имеет квадрат.</a:t>
            </a:r>
          </a:p>
          <a:p>
            <a:pPr eaLnBrk="1" hangingPunct="1"/>
            <a:endParaRPr lang="ru-RU" altLang="ru-RU" dirty="0" smtClean="0"/>
          </a:p>
        </p:txBody>
      </p:sp>
      <p:sp>
        <p:nvSpPr>
          <p:cNvPr id="4" name="Прямоугольник 3"/>
          <p:cNvSpPr/>
          <p:nvPr/>
        </p:nvSpPr>
        <p:spPr>
          <a:xfrm>
            <a:off x="2124075" y="2276475"/>
            <a:ext cx="1943100" cy="10795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1" hangingPunct="1">
              <a:defRPr/>
            </a:pPr>
            <a:r>
              <a:rPr lang="en-US" altLang="ru-RU" dirty="0">
                <a:latin typeface="Verdana" panose="020B0604030504040204" pitchFamily="34" charset="0"/>
              </a:rPr>
              <a:t>S</a:t>
            </a:r>
            <a:r>
              <a:rPr lang="en-US" altLang="ru-RU" sz="600" dirty="0">
                <a:latin typeface="Verdana" panose="020B0604030504040204" pitchFamily="34" charset="0"/>
              </a:rPr>
              <a:t>2</a:t>
            </a:r>
            <a:endParaRPr lang="ru-RU" altLang="ru-RU" dirty="0">
              <a:latin typeface="Verdana" panose="020B0604030504040204" pitchFamily="34" charset="0"/>
            </a:endParaRPr>
          </a:p>
        </p:txBody>
      </p:sp>
      <p:sp>
        <p:nvSpPr>
          <p:cNvPr id="5" name="Прямоугольник 4"/>
          <p:cNvSpPr/>
          <p:nvPr/>
        </p:nvSpPr>
        <p:spPr>
          <a:xfrm>
            <a:off x="2120900" y="3355975"/>
            <a:ext cx="1946275" cy="115252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1" hangingPunct="1">
              <a:defRPr/>
            </a:pPr>
            <a:r>
              <a:rPr lang="en-US" altLang="ru-RU" dirty="0">
                <a:latin typeface="Verdana" panose="020B0604030504040204" pitchFamily="34" charset="0"/>
              </a:rPr>
              <a:t>S</a:t>
            </a:r>
            <a:r>
              <a:rPr lang="ru-RU" altLang="ru-RU" sz="600" dirty="0">
                <a:latin typeface="Verdana" panose="020B0604030504040204" pitchFamily="34" charset="0"/>
              </a:rPr>
              <a:t>0</a:t>
            </a:r>
            <a:endParaRPr lang="ru-RU" altLang="ru-RU" dirty="0">
              <a:latin typeface="Verdana" panose="020B0604030504040204" pitchFamily="34" charset="0"/>
            </a:endParaRPr>
          </a:p>
        </p:txBody>
      </p:sp>
      <p:sp>
        <p:nvSpPr>
          <p:cNvPr id="6" name="Прямоугольник 5"/>
          <p:cNvSpPr/>
          <p:nvPr/>
        </p:nvSpPr>
        <p:spPr>
          <a:xfrm>
            <a:off x="971550" y="3355975"/>
            <a:ext cx="1146175" cy="115252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1" hangingPunct="1">
              <a:defRPr/>
            </a:pPr>
            <a:r>
              <a:rPr lang="en-US" altLang="ru-RU" dirty="0">
                <a:latin typeface="Verdana" panose="020B0604030504040204" pitchFamily="34" charset="0"/>
              </a:rPr>
              <a:t>S</a:t>
            </a:r>
            <a:r>
              <a:rPr lang="ru-RU" altLang="ru-RU" sz="600" dirty="0">
                <a:latin typeface="Verdana" panose="020B0604030504040204" pitchFamily="34" charset="0"/>
              </a:rPr>
              <a:t>1</a:t>
            </a:r>
            <a:endParaRPr lang="ru-RU" altLang="ru-RU" dirty="0">
              <a:latin typeface="Verdana" panose="020B0604030504040204" pitchFamily="34" charset="0"/>
            </a:endParaRPr>
          </a:p>
        </p:txBody>
      </p:sp>
      <p:sp>
        <p:nvSpPr>
          <p:cNvPr id="7" name="TextBox 6"/>
          <p:cNvSpPr txBox="1"/>
          <p:nvPr/>
        </p:nvSpPr>
        <p:spPr>
          <a:xfrm>
            <a:off x="630238" y="3702050"/>
            <a:ext cx="338137" cy="461963"/>
          </a:xfrm>
          <a:prstGeom prst="rect">
            <a:avLst/>
          </a:prstGeom>
          <a:noFill/>
        </p:spPr>
        <p:txBody>
          <a:bodyPr wrap="none">
            <a:spAutoFit/>
          </a:bodyPr>
          <a:lstStyle/>
          <a:p>
            <a:pPr algn="r" eaLnBrk="1" hangingPunct="1">
              <a:defRPr/>
            </a:pPr>
            <a:r>
              <a:rPr lang="en-US" dirty="0">
                <a:latin typeface="+mn-lt"/>
              </a:rPr>
              <a:t>x</a:t>
            </a:r>
            <a:endParaRPr lang="ru-RU" dirty="0">
              <a:latin typeface="+mn-lt"/>
            </a:endParaRPr>
          </a:p>
        </p:txBody>
      </p:sp>
      <p:sp>
        <p:nvSpPr>
          <p:cNvPr id="8" name="TextBox 7"/>
          <p:cNvSpPr txBox="1"/>
          <p:nvPr/>
        </p:nvSpPr>
        <p:spPr>
          <a:xfrm>
            <a:off x="1222375" y="4581525"/>
            <a:ext cx="644525" cy="461963"/>
          </a:xfrm>
          <a:prstGeom prst="rect">
            <a:avLst/>
          </a:prstGeom>
          <a:noFill/>
        </p:spPr>
        <p:txBody>
          <a:bodyPr wrap="none">
            <a:spAutoFit/>
          </a:bodyPr>
          <a:lstStyle/>
          <a:p>
            <a:pPr algn="r" eaLnBrk="1" hangingPunct="1">
              <a:defRPr/>
            </a:pPr>
            <a:r>
              <a:rPr lang="en-US" dirty="0">
                <a:latin typeface="+mn-lt"/>
              </a:rPr>
              <a:t>a-x</a:t>
            </a:r>
            <a:endParaRPr lang="ru-RU" dirty="0">
              <a:latin typeface="+mn-lt"/>
            </a:endParaRPr>
          </a:p>
        </p:txBody>
      </p:sp>
      <p:sp>
        <p:nvSpPr>
          <p:cNvPr id="9" name="TextBox 8"/>
          <p:cNvSpPr txBox="1"/>
          <p:nvPr/>
        </p:nvSpPr>
        <p:spPr>
          <a:xfrm>
            <a:off x="2897188" y="4581525"/>
            <a:ext cx="395287" cy="461963"/>
          </a:xfrm>
          <a:prstGeom prst="rect">
            <a:avLst/>
          </a:prstGeom>
          <a:noFill/>
        </p:spPr>
        <p:txBody>
          <a:bodyPr wrap="none">
            <a:spAutoFit/>
          </a:bodyPr>
          <a:lstStyle/>
          <a:p>
            <a:pPr algn="r" eaLnBrk="1" hangingPunct="1">
              <a:defRPr/>
            </a:pPr>
            <a:r>
              <a:rPr lang="en-US" dirty="0">
                <a:latin typeface="+mn-lt"/>
              </a:rPr>
              <a:t>a</a:t>
            </a:r>
            <a:endParaRPr lang="ru-RU" dirty="0">
              <a:latin typeface="+mn-lt"/>
            </a:endParaRPr>
          </a:p>
        </p:txBody>
      </p:sp>
      <p:sp>
        <p:nvSpPr>
          <p:cNvPr id="10" name="TextBox 9"/>
          <p:cNvSpPr txBox="1"/>
          <p:nvPr/>
        </p:nvSpPr>
        <p:spPr>
          <a:xfrm>
            <a:off x="4073525" y="3702050"/>
            <a:ext cx="338138" cy="461963"/>
          </a:xfrm>
          <a:prstGeom prst="rect">
            <a:avLst/>
          </a:prstGeom>
          <a:noFill/>
        </p:spPr>
        <p:txBody>
          <a:bodyPr wrap="none">
            <a:spAutoFit/>
          </a:bodyPr>
          <a:lstStyle/>
          <a:p>
            <a:pPr algn="r" eaLnBrk="1" hangingPunct="1">
              <a:defRPr/>
            </a:pPr>
            <a:r>
              <a:rPr lang="en-US" dirty="0">
                <a:latin typeface="+mn-lt"/>
              </a:rPr>
              <a:t>x</a:t>
            </a:r>
            <a:endParaRPr lang="ru-RU" dirty="0">
              <a:latin typeface="+mn-lt"/>
            </a:endParaRPr>
          </a:p>
        </p:txBody>
      </p:sp>
      <p:sp>
        <p:nvSpPr>
          <p:cNvPr id="11" name="TextBox 10"/>
          <p:cNvSpPr txBox="1"/>
          <p:nvPr/>
        </p:nvSpPr>
        <p:spPr>
          <a:xfrm rot="5400000">
            <a:off x="3980656" y="2585245"/>
            <a:ext cx="644525" cy="461962"/>
          </a:xfrm>
          <a:prstGeom prst="rect">
            <a:avLst/>
          </a:prstGeom>
          <a:noFill/>
        </p:spPr>
        <p:txBody>
          <a:bodyPr wrap="none">
            <a:spAutoFit/>
          </a:bodyPr>
          <a:lstStyle/>
          <a:p>
            <a:pPr algn="r" eaLnBrk="1" hangingPunct="1">
              <a:defRPr/>
            </a:pPr>
            <a:r>
              <a:rPr lang="en-US" dirty="0">
                <a:latin typeface="+mn-lt"/>
              </a:rPr>
              <a:t>a-x</a:t>
            </a:r>
            <a:endParaRPr lang="ru-RU" dirty="0">
              <a:latin typeface="+mn-lt"/>
            </a:endParaRPr>
          </a:p>
        </p:txBody>
      </p:sp>
      <p:sp>
        <p:nvSpPr>
          <p:cNvPr id="12" name="TextBox 11"/>
          <p:cNvSpPr txBox="1"/>
          <p:nvPr/>
        </p:nvSpPr>
        <p:spPr>
          <a:xfrm>
            <a:off x="2897188" y="1814513"/>
            <a:ext cx="395287" cy="461962"/>
          </a:xfrm>
          <a:prstGeom prst="rect">
            <a:avLst/>
          </a:prstGeom>
          <a:noFill/>
        </p:spPr>
        <p:txBody>
          <a:bodyPr wrap="none">
            <a:spAutoFit/>
          </a:bodyPr>
          <a:lstStyle/>
          <a:p>
            <a:pPr algn="r" eaLnBrk="1" hangingPunct="1">
              <a:defRPr/>
            </a:pPr>
            <a:r>
              <a:rPr lang="en-US" dirty="0">
                <a:latin typeface="+mn-lt"/>
              </a:rPr>
              <a:t>a</a:t>
            </a:r>
            <a:endParaRPr lang="ru-RU" dirty="0">
              <a:latin typeface="+mn-lt"/>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25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4579"/>
                                        </p:tgtEl>
                                        <p:attrNameLst>
                                          <p:attrName>style.visibility</p:attrName>
                                        </p:attrNameLst>
                                      </p:cBhvr>
                                      <p:to>
                                        <p:strVal val="visible"/>
                                      </p:to>
                                    </p:set>
                                    <p:animEffect transition="in" filter="fade">
                                      <p:cBhvr>
                                        <p:cTn id="34" dur="500"/>
                                        <p:tgtEl>
                                          <p:spTgt spid="245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uiExpand="1"/>
      <p:bldP spid="4" grpId="0" animBg="1"/>
      <p:bldP spid="5" grpId="0" animBg="1"/>
      <p:bldP spid="6" grpId="0" animBg="1"/>
      <p:bldP spid="7" grpId="0"/>
      <p:bldP spid="8" grpId="0"/>
      <p:bldP spid="9" grpId="0"/>
      <p:bldP spid="10" grpId="0"/>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a:xfrm>
            <a:off x="755650" y="333375"/>
            <a:ext cx="8786813" cy="1143000"/>
          </a:xfrm>
        </p:spPr>
        <p:txBody>
          <a:bodyPr rtlCol="0">
            <a:normAutofit fontScale="90000"/>
          </a:bodyPr>
          <a:lstStyle/>
          <a:p>
            <a:pPr algn="ctr" eaLnBrk="1" fontAlgn="auto" hangingPunct="1">
              <a:spcAft>
                <a:spcPts val="0"/>
              </a:spcAft>
              <a:defRPr/>
            </a:pPr>
            <a:r>
              <a:rPr lang="ru-RU" altLang="ru-RU" dirty="0" smtClean="0">
                <a:solidFill>
                  <a:schemeClr val="tx1">
                    <a:lumMod val="85000"/>
                    <a:lumOff val="15000"/>
                  </a:schemeClr>
                </a:solidFill>
              </a:rPr>
              <a:t>Решение задачи с использованием электронных таблиц</a:t>
            </a:r>
          </a:p>
        </p:txBody>
      </p:sp>
      <p:graphicFrame>
        <p:nvGraphicFramePr>
          <p:cNvPr id="3" name="Таблица 2"/>
          <p:cNvGraphicFramePr>
            <a:graphicFrameLocks noGrp="1"/>
          </p:cNvGraphicFramePr>
          <p:nvPr/>
        </p:nvGraphicFramePr>
        <p:xfrm>
          <a:off x="179388" y="2133600"/>
          <a:ext cx="3960813" cy="3969002"/>
        </p:xfrm>
        <a:graphic>
          <a:graphicData uri="http://schemas.openxmlformats.org/drawingml/2006/table">
            <a:tbl>
              <a:tblPr>
                <a:tableStyleId>{C4B1156A-380E-4F78-BDF5-A606A8083BF9}</a:tableStyleId>
              </a:tblPr>
              <a:tblGrid>
                <a:gridCol w="1377674"/>
                <a:gridCol w="1377674"/>
                <a:gridCol w="1205465"/>
              </a:tblGrid>
              <a:tr h="560786">
                <a:tc>
                  <a:txBody>
                    <a:bodyPr/>
                    <a:lstStyle>
                      <a:lvl1pPr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
                      </a:r>
                      <a:br>
                        <a:rPr kumimoji="0" lang="ru-RU" altLang="ru-RU" sz="1600" u="none" strike="noStrike" cap="none" normalizeH="0" baseline="0" dirty="0" smtClean="0">
                          <a:ln>
                            <a:noFill/>
                          </a:ln>
                          <a:effectLst/>
                          <a:latin typeface="+mn-lt"/>
                        </a:rPr>
                      </a:br>
                      <a:r>
                        <a:rPr kumimoji="0" lang="ru-RU" altLang="ru-RU" sz="1600" u="none" strike="noStrike" cap="none" normalizeH="0" baseline="0" dirty="0" smtClean="0">
                          <a:ln>
                            <a:noFill/>
                          </a:ln>
                          <a:effectLst/>
                          <a:latin typeface="+mn-lt"/>
                        </a:rPr>
                        <a:t>Периметр  </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20</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endParaRPr kumimoji="0" lang="ru-RU" altLang="ru-RU" sz="1600" b="1" i="0" u="none" strike="noStrike" cap="none" normalizeH="0" baseline="0" dirty="0" smtClean="0">
                        <a:ln>
                          <a:noFill/>
                        </a:ln>
                        <a:solidFill>
                          <a:srgbClr val="000000"/>
                        </a:solidFill>
                        <a:effectLst/>
                        <a:latin typeface="+mn-lt"/>
                        <a:cs typeface="Times New Roman" panose="02020603050405020304" pitchFamily="18" charset="0"/>
                      </a:endParaRPr>
                    </a:p>
                  </a:txBody>
                  <a:tcPr marL="68586" marR="68586" marT="0" marB="0" anchor="b" horzOverflow="overflow"/>
                </a:tc>
              </a:tr>
              <a:tr h="442213">
                <a:tc>
                  <a:txBody>
                    <a:bodyPr/>
                    <a:lstStyle>
                      <a:lvl1pPr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Сторона а</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c>
                  <a:txBody>
                    <a:bodyPr/>
                    <a:lstStyle>
                      <a:lvl1pPr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Сторона b</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c>
                  <a:txBody>
                    <a:bodyPr/>
                    <a:lstStyle>
                      <a:lvl1pPr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Площадь</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r>
              <a:tr h="280393">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1</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9</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9</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r>
              <a:tr h="280393">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2</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8</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16</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r>
              <a:tr h="280393">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smtClean="0">
                          <a:ln>
                            <a:noFill/>
                          </a:ln>
                          <a:effectLst/>
                          <a:latin typeface="+mn-lt"/>
                        </a:rPr>
                        <a:t>3</a:t>
                      </a:r>
                      <a:endParaRPr kumimoji="0" lang="ru-RU" altLang="ru-RU" sz="16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7</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21</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r>
              <a:tr h="280393">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smtClean="0">
                          <a:ln>
                            <a:noFill/>
                          </a:ln>
                          <a:effectLst/>
                          <a:latin typeface="+mn-lt"/>
                        </a:rPr>
                        <a:t>4</a:t>
                      </a:r>
                      <a:endParaRPr kumimoji="0" lang="ru-RU" altLang="ru-RU" sz="16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6</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24</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r>
              <a:tr h="280393">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5</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solidFill>
                      <a:schemeClr val="bg2">
                        <a:lumMod val="75000"/>
                      </a:schemeClr>
                    </a:solidFill>
                  </a:tcPr>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5</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solidFill>
                      <a:schemeClr val="bg2">
                        <a:lumMod val="75000"/>
                      </a:schemeClr>
                    </a:solidFill>
                  </a:tcPr>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25</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solidFill>
                      <a:schemeClr val="bg2">
                        <a:lumMod val="75000"/>
                      </a:schemeClr>
                    </a:solidFill>
                  </a:tcPr>
                </a:tc>
              </a:tr>
              <a:tr h="280393">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smtClean="0">
                          <a:ln>
                            <a:noFill/>
                          </a:ln>
                          <a:effectLst/>
                          <a:latin typeface="+mn-lt"/>
                        </a:rPr>
                        <a:t>6</a:t>
                      </a:r>
                      <a:endParaRPr kumimoji="0" lang="ru-RU" altLang="ru-RU" sz="16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smtClean="0">
                          <a:ln>
                            <a:noFill/>
                          </a:ln>
                          <a:effectLst/>
                          <a:latin typeface="+mn-lt"/>
                        </a:rPr>
                        <a:t>4</a:t>
                      </a:r>
                      <a:endParaRPr kumimoji="0" lang="ru-RU" altLang="ru-RU" sz="16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24</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r>
              <a:tr h="280393">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smtClean="0">
                          <a:ln>
                            <a:noFill/>
                          </a:ln>
                          <a:effectLst/>
                          <a:latin typeface="+mn-lt"/>
                        </a:rPr>
                        <a:t>7</a:t>
                      </a:r>
                      <a:endParaRPr kumimoji="0" lang="ru-RU" altLang="ru-RU" sz="16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smtClean="0">
                          <a:ln>
                            <a:noFill/>
                          </a:ln>
                          <a:effectLst/>
                          <a:latin typeface="+mn-lt"/>
                        </a:rPr>
                        <a:t>3</a:t>
                      </a:r>
                      <a:endParaRPr kumimoji="0" lang="ru-RU" altLang="ru-RU" sz="16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21</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r>
              <a:tr h="280393">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smtClean="0">
                          <a:ln>
                            <a:noFill/>
                          </a:ln>
                          <a:effectLst/>
                          <a:latin typeface="+mn-lt"/>
                        </a:rPr>
                        <a:t>8</a:t>
                      </a:r>
                      <a:endParaRPr kumimoji="0" lang="ru-RU" altLang="ru-RU" sz="16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smtClean="0">
                          <a:ln>
                            <a:noFill/>
                          </a:ln>
                          <a:effectLst/>
                          <a:latin typeface="+mn-lt"/>
                        </a:rPr>
                        <a:t>2</a:t>
                      </a:r>
                      <a:endParaRPr kumimoji="0" lang="ru-RU" altLang="ru-RU" sz="16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16</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r>
              <a:tr h="280393">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smtClean="0">
                          <a:ln>
                            <a:noFill/>
                          </a:ln>
                          <a:effectLst/>
                          <a:latin typeface="+mn-lt"/>
                        </a:rPr>
                        <a:t>9</a:t>
                      </a:r>
                      <a:endParaRPr kumimoji="0" lang="ru-RU" altLang="ru-RU" sz="16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smtClean="0">
                          <a:ln>
                            <a:noFill/>
                          </a:ln>
                          <a:effectLst/>
                          <a:latin typeface="+mn-lt"/>
                        </a:rPr>
                        <a:t>1</a:t>
                      </a:r>
                      <a:endParaRPr kumimoji="0" lang="ru-RU" altLang="ru-RU" sz="16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9</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r>
              <a:tr h="442213">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endParaRPr kumimoji="0" lang="ru-RU" altLang="ru-RU" sz="1600" b="1" i="0" u="none" strike="noStrike" cap="none" normalizeH="0" baseline="0" dirty="0" smtClean="0">
                        <a:ln>
                          <a:noFill/>
                        </a:ln>
                        <a:solidFill>
                          <a:srgbClr val="000000"/>
                        </a:solidFill>
                        <a:effectLst/>
                        <a:latin typeface="+mn-lt"/>
                        <a:cs typeface="Times New Roman" panose="02020603050405020304" pitchFamily="18" charset="0"/>
                      </a:endParaRPr>
                    </a:p>
                  </a:txBody>
                  <a:tcPr marL="68586" marR="68586" marT="0" marB="0" anchor="b" horzOverflow="overflow"/>
                </a:tc>
                <a:tc>
                  <a:txBody>
                    <a:bodyPr/>
                    <a:lstStyle>
                      <a:lvl1pPr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smtClean="0">
                          <a:ln>
                            <a:noFill/>
                          </a:ln>
                          <a:effectLst/>
                          <a:latin typeface="+mn-lt"/>
                        </a:rPr>
                        <a:t>максимум</a:t>
                      </a:r>
                      <a:endParaRPr kumimoji="0" lang="ru-RU" altLang="ru-RU" sz="1600" b="1" i="0" u="none" strike="noStrike" cap="none" normalizeH="0" baseline="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c>
                  <a:txBody>
                    <a:bodyPr/>
                    <a:lstStyle>
                      <a:lvl1pPr indent="539750" algn="l" eaLnBrk="0" hangingPunct="0">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marL="742950" indent="-285750" algn="l" eaLnBrk="0" hangingPunct="0">
                        <a:spcBef>
                          <a:spcPct val="20000"/>
                        </a:spcBef>
                        <a:buClr>
                          <a:schemeClr val="tx1"/>
                        </a:buClr>
                        <a:buSzPct val="75000"/>
                        <a:defRPr sz="2000">
                          <a:solidFill>
                            <a:schemeClr val="tx1"/>
                          </a:solidFill>
                          <a:latin typeface="Arial" panose="020B0604020202020204" pitchFamily="34" charset="0"/>
                        </a:defRPr>
                      </a:lvl2pPr>
                      <a:lvl3pPr marL="1143000" indent="-228600" algn="l" eaLnBrk="0" hangingPunct="0">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marL="1600200" indent="-228600" algn="l" eaLnBrk="0" hangingPunct="0">
                        <a:spcBef>
                          <a:spcPct val="20000"/>
                        </a:spcBef>
                        <a:buClr>
                          <a:schemeClr val="tx1"/>
                        </a:buClr>
                        <a:buSzPct val="80000"/>
                        <a:defRPr>
                          <a:solidFill>
                            <a:schemeClr val="tx1"/>
                          </a:solidFill>
                          <a:latin typeface="Arial" panose="020B0604020202020204" pitchFamily="34" charset="0"/>
                        </a:defRPr>
                      </a:lvl4pPr>
                      <a:lvl5pPr marL="2057400" indent="-228600" algn="l" eaLnBrk="0" hangingPunct="0">
                        <a:spcBef>
                          <a:spcPct val="20000"/>
                        </a:spcBef>
                        <a:buClr>
                          <a:schemeClr val="tx1"/>
                        </a:buClr>
                        <a:buSzPct val="65000"/>
                        <a:buFont typeface="Wingdings" panose="05000000000000000000" pitchFamily="2" charset="2"/>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defRPr>
                          <a:solidFill>
                            <a:schemeClr val="tx1"/>
                          </a:solidFill>
                          <a:latin typeface="Arial" panose="020B0604020202020204" pitchFamily="34" charset="0"/>
                        </a:defRPr>
                      </a:lvl9pPr>
                    </a:lstStyle>
                    <a:p>
                      <a:pPr marL="0" marR="0" lvl="0" indent="539750" algn="just" defTabSz="914400" rtl="0" eaLnBrk="1" fontAlgn="base" latinLnBrk="0" hangingPunct="1">
                        <a:lnSpc>
                          <a:spcPct val="115000"/>
                        </a:lnSpc>
                        <a:spcBef>
                          <a:spcPct val="0"/>
                        </a:spcBef>
                        <a:spcAft>
                          <a:spcPct val="0"/>
                        </a:spcAft>
                        <a:buClrTx/>
                        <a:buSzTx/>
                        <a:buFontTx/>
                        <a:buNone/>
                        <a:tabLst/>
                      </a:pPr>
                      <a:r>
                        <a:rPr kumimoji="0" lang="ru-RU" altLang="ru-RU" sz="1600" u="none" strike="noStrike" cap="none" normalizeH="0" baseline="0" dirty="0" smtClean="0">
                          <a:ln>
                            <a:noFill/>
                          </a:ln>
                          <a:effectLst/>
                          <a:latin typeface="+mn-lt"/>
                        </a:rPr>
                        <a:t>25</a:t>
                      </a:r>
                      <a:endParaRPr kumimoji="0" lang="ru-RU" altLang="ru-RU" sz="1600" b="1"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txBody>
                  <a:tcPr marL="68586" marR="68586" marT="0" marB="0" anchor="b" horzOverflow="overflow"/>
                </a:tc>
              </a:tr>
            </a:tbl>
          </a:graphicData>
        </a:graphic>
      </p:graphicFrame>
      <p:pic>
        <p:nvPicPr>
          <p:cNvPr id="25657" name="Диаграмма 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638" y="2133600"/>
            <a:ext cx="4932362" cy="345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25657"/>
                                        </p:tgtEl>
                                        <p:attrNameLst>
                                          <p:attrName>style.visibility</p:attrName>
                                        </p:attrNameLst>
                                      </p:cBhvr>
                                      <p:to>
                                        <p:strVal val="visible"/>
                                      </p:to>
                                    </p:set>
                                    <p:anim calcmode="lin" valueType="num">
                                      <p:cBhvr>
                                        <p:cTn id="12" dur="500" fill="hold"/>
                                        <p:tgtEl>
                                          <p:spTgt spid="25657"/>
                                        </p:tgtEl>
                                        <p:attrNameLst>
                                          <p:attrName>ppt_w</p:attrName>
                                        </p:attrNameLst>
                                      </p:cBhvr>
                                      <p:tavLst>
                                        <p:tav tm="0">
                                          <p:val>
                                            <p:fltVal val="0"/>
                                          </p:val>
                                        </p:tav>
                                        <p:tav tm="100000">
                                          <p:val>
                                            <p:strVal val="#ppt_w"/>
                                          </p:val>
                                        </p:tav>
                                      </p:tavLst>
                                    </p:anim>
                                    <p:anim calcmode="lin" valueType="num">
                                      <p:cBhvr>
                                        <p:cTn id="13" dur="500" fill="hold"/>
                                        <p:tgtEl>
                                          <p:spTgt spid="25657"/>
                                        </p:tgtEl>
                                        <p:attrNameLst>
                                          <p:attrName>ppt_h</p:attrName>
                                        </p:attrNameLst>
                                      </p:cBhvr>
                                      <p:tavLst>
                                        <p:tav tm="0">
                                          <p:val>
                                            <p:fltVal val="0"/>
                                          </p:val>
                                        </p:tav>
                                        <p:tav tm="100000">
                                          <p:val>
                                            <p:strVal val="#ppt_h"/>
                                          </p:val>
                                        </p:tav>
                                      </p:tavLst>
                                    </p:anim>
                                    <p:animEffect transition="in" filter="fade">
                                      <p:cBhvr>
                                        <p:cTn id="14" dur="500"/>
                                        <p:tgtEl>
                                          <p:spTgt spid="256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Заголовок 1"/>
          <p:cNvSpPr>
            <a:spLocks noGrp="1"/>
          </p:cNvSpPr>
          <p:nvPr>
            <p:ph type="title"/>
          </p:nvPr>
        </p:nvSpPr>
        <p:spPr>
          <a:xfrm>
            <a:off x="1944688" y="623888"/>
            <a:ext cx="6589712" cy="1281112"/>
          </a:xfrm>
        </p:spPr>
        <p:txBody>
          <a:bodyPr/>
          <a:lstStyle/>
          <a:p>
            <a:pPr algn="ctr" eaLnBrk="1" hangingPunct="1"/>
            <a:r>
              <a:rPr lang="ru-RU" altLang="ru-RU" smtClean="0"/>
              <a:t>Задачи «Дидоны»</a:t>
            </a:r>
          </a:p>
        </p:txBody>
      </p:sp>
      <p:sp>
        <p:nvSpPr>
          <p:cNvPr id="27651" name="Содержимое 2"/>
          <p:cNvSpPr>
            <a:spLocks noGrp="1"/>
          </p:cNvSpPr>
          <p:nvPr>
            <p:ph idx="1"/>
          </p:nvPr>
        </p:nvSpPr>
        <p:spPr>
          <a:xfrm>
            <a:off x="428625" y="1557338"/>
            <a:ext cx="8572500" cy="5086350"/>
          </a:xfrm>
        </p:spPr>
        <p:txBody>
          <a:bodyPr/>
          <a:lstStyle/>
          <a:p>
            <a:pPr algn="just" eaLnBrk="1" hangingPunct="1"/>
            <a:r>
              <a:rPr lang="ru-RU" altLang="ru-RU" sz="2400" smtClean="0"/>
              <a:t>Согласно легенде,  вынужденная бежать из своего родного города, Дидона вместе со своими спутниками прибыла на северный берег Африки и хотела приобрести у местных жителей землю для нового поселения. Ей согласились уступить участок земли, однако не больше, чем объемлет воловья шкура. Хитроумная Дидона разрезала шкуру на узкие ремешки и, разложив их, сумела ограничить гораздо большую площадь по сравнению с той, которую можно было покрыть одной воловьей шкурой</a:t>
            </a:r>
            <a:r>
              <a:rPr lang="ru-RU" altLang="ru-RU" smtClean="0"/>
              <a:t>. </a:t>
            </a:r>
          </a:p>
          <a:p>
            <a:pPr eaLnBrk="1" hangingPunct="1"/>
            <a:endParaRPr lang="ru-RU" altLang="ru-RU" smtClean="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fade">
                                      <p:cBhvr>
                                        <p:cTn id="7" dur="500"/>
                                        <p:tgtEl>
                                          <p:spTgt spid="276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Историческая справка</a:t>
            </a:r>
            <a:endParaRPr lang="ru-RU" dirty="0"/>
          </a:p>
        </p:txBody>
      </p:sp>
      <p:sp>
        <p:nvSpPr>
          <p:cNvPr id="3" name="Объект 2"/>
          <p:cNvSpPr>
            <a:spLocks noGrp="1"/>
          </p:cNvSpPr>
          <p:nvPr>
            <p:ph idx="1"/>
          </p:nvPr>
        </p:nvSpPr>
        <p:spPr>
          <a:xfrm>
            <a:off x="4427984" y="2133600"/>
            <a:ext cx="4106416" cy="4103712"/>
          </a:xfrm>
        </p:spPr>
        <p:txBody>
          <a:bodyPr/>
          <a:lstStyle/>
          <a:p>
            <a:r>
              <a:rPr lang="ru-RU" sz="2000" dirty="0" err="1" smtClean="0"/>
              <a:t>Дидона</a:t>
            </a:r>
            <a:r>
              <a:rPr lang="ru-RU" sz="2000" dirty="0"/>
              <a:t> – </a:t>
            </a:r>
            <a:r>
              <a:rPr lang="ru-RU" sz="2000" dirty="0" smtClean="0"/>
              <a:t>имя </a:t>
            </a:r>
            <a:r>
              <a:rPr lang="ru-RU" sz="2000" dirty="0"/>
              <a:t>легендарной основательницы Карфагена (конец IX века до н. э.). Также её называли </a:t>
            </a:r>
            <a:r>
              <a:rPr lang="ru-RU" sz="2000" dirty="0" err="1" smtClean="0"/>
              <a:t>Фиоссо</a:t>
            </a:r>
            <a:r>
              <a:rPr lang="ru-RU" sz="2000" dirty="0" smtClean="0"/>
              <a:t>. </a:t>
            </a:r>
            <a:r>
              <a:rPr lang="ru-RU" sz="2000" dirty="0"/>
              <a:t>Возможно, на образ </a:t>
            </a:r>
            <a:r>
              <a:rPr lang="ru-RU" sz="2000" dirty="0" err="1"/>
              <a:t>Дидоны</a:t>
            </a:r>
            <a:r>
              <a:rPr lang="ru-RU" sz="2000" dirty="0"/>
              <a:t> повлияли представления о финикийских </a:t>
            </a:r>
            <a:r>
              <a:rPr lang="ru-RU" sz="2000" dirty="0" smtClean="0"/>
              <a:t>богинях, </a:t>
            </a:r>
            <a:r>
              <a:rPr lang="ru-RU" sz="2000" dirty="0"/>
              <a:t>и её после смерти обожествили под именем </a:t>
            </a:r>
            <a:r>
              <a:rPr lang="ru-RU" sz="2000" dirty="0" err="1" smtClean="0"/>
              <a:t>Танит</a:t>
            </a:r>
            <a:r>
              <a:rPr lang="ru-RU" sz="2000" dirty="0" smtClean="0"/>
              <a:t>.</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7584" y="2133600"/>
            <a:ext cx="2726491" cy="335699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60115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1220</TotalTime>
  <Words>579</Words>
  <Application>Microsoft Office PowerPoint</Application>
  <PresentationFormat>Экран (4:3)</PresentationFormat>
  <Paragraphs>155</Paragraphs>
  <Slides>18</Slides>
  <Notes>1</Notes>
  <HiddenSlides>0</HiddenSlides>
  <MMClips>0</MMClips>
  <ScaleCrop>false</ScaleCrop>
  <HeadingPairs>
    <vt:vector size="8" baseType="variant">
      <vt:variant>
        <vt:lpstr>Использованные шрифты</vt:lpstr>
      </vt:variant>
      <vt:variant>
        <vt:i4>7</vt:i4>
      </vt:variant>
      <vt:variant>
        <vt:lpstr>Тема</vt:lpstr>
      </vt:variant>
      <vt:variant>
        <vt:i4>1</vt:i4>
      </vt:variant>
      <vt:variant>
        <vt:lpstr>Внедренные серверы OLE</vt:lpstr>
      </vt:variant>
      <vt:variant>
        <vt:i4>1</vt:i4>
      </vt:variant>
      <vt:variant>
        <vt:lpstr>Заголовки слайдов</vt:lpstr>
      </vt:variant>
      <vt:variant>
        <vt:i4>18</vt:i4>
      </vt:variant>
    </vt:vector>
  </HeadingPairs>
  <TitlesOfParts>
    <vt:vector size="27" baseType="lpstr">
      <vt:lpstr>Arial</vt:lpstr>
      <vt:lpstr>Calibri</vt:lpstr>
      <vt:lpstr>Century Gothic</vt:lpstr>
      <vt:lpstr>Times New Roman</vt:lpstr>
      <vt:lpstr>Verdana</vt:lpstr>
      <vt:lpstr>Wingdings</vt:lpstr>
      <vt:lpstr>Wingdings 3</vt:lpstr>
      <vt:lpstr>Легкий дым</vt:lpstr>
      <vt:lpstr>Формула</vt:lpstr>
      <vt:lpstr>ГЕОМЕТРИЧЕСКИЕ ЗАДАЧИ НА ЭКСТРЕМУМ</vt:lpstr>
      <vt:lpstr>Определения</vt:lpstr>
      <vt:lpstr>Цель</vt:lpstr>
      <vt:lpstr>Из истории вопроса</vt:lpstr>
      <vt:lpstr>Из истории вопроса</vt:lpstr>
      <vt:lpstr>Задача Евклида</vt:lpstr>
      <vt:lpstr>Решение задачи с использованием электронных таблиц</vt:lpstr>
      <vt:lpstr>Задачи «Дидоны»</vt:lpstr>
      <vt:lpstr>Историческая справка</vt:lpstr>
      <vt:lpstr>Общий и частный случаи  задачи Дидоны</vt:lpstr>
      <vt:lpstr>Рассмотрим решение этой задачи с помощью электронных таблиц:</vt:lpstr>
      <vt:lpstr>Изопериметрические задачи</vt:lpstr>
      <vt:lpstr>Гвозди</vt:lpstr>
      <vt:lpstr>Презентация PowerPoint</vt:lpstr>
      <vt:lpstr>Вывод</vt:lpstr>
      <vt:lpstr>Не прощаемся с задачами на экстремум…</vt:lpstr>
      <vt:lpstr>Презентация PowerPoint</vt:lpstr>
      <vt:lpstr>Презентация PowerPoint</vt:lpstr>
    </vt:vector>
  </TitlesOfParts>
  <Company>WareZ Provider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ГЕОМЕТРИЧЕСКИЕ ЗАДАЧИ НА ЭКСТРЕМУМ</dc:title>
  <dc:creator>Мама</dc:creator>
  <cp:lastModifiedBy>uchenik1</cp:lastModifiedBy>
  <cp:revision>57</cp:revision>
  <dcterms:created xsi:type="dcterms:W3CDTF">2007-07-14T16:03:18Z</dcterms:created>
  <dcterms:modified xsi:type="dcterms:W3CDTF">2017-04-27T06:24:36Z</dcterms:modified>
</cp:coreProperties>
</file>