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5917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6701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617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043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088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361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338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4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84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544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779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C62A-B83A-45DC-9904-88E4B1E29E11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60C00-8FF7-4BA0-B884-72EE6710A8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2269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ytimg.com/vi/SPfIiN1lAsw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44773" y="1748641"/>
            <a:ext cx="7360170" cy="193893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внеурочной деятельности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вокруг нас»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(краеведение)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2 классе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203" y="2956697"/>
            <a:ext cx="5906124" cy="284449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«Сады и парки </a:t>
            </a:r>
          </a:p>
          <a:p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Санкт-Петербурга»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578" y="239843"/>
            <a:ext cx="7899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– интернат №31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Невского района Санкт-Петербурга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237" y="5056045"/>
            <a:ext cx="4331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Махова Татьяна Владимировна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61447" y="5940252"/>
            <a:ext cx="1086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AutoShape 2" descr="https://ds04.infourok.ru/uploads/ex/0322/0003e739-fb9e3e20/2/img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88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ellopiter.ru/image/Petersburg11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5" y="1209050"/>
            <a:ext cx="5317958" cy="4078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studiopalitra.ru/data/images/img/86_ima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31" y="1209050"/>
            <a:ext cx="6118311" cy="4078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3606" y="276080"/>
            <a:ext cx="84822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Задание. Рассмотрите картинки.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5280" y="5672808"/>
            <a:ext cx="94902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Что общего на картинках?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10796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2127" y="5859378"/>
            <a:ext cx="9144000" cy="998622"/>
          </a:xfrm>
        </p:spPr>
        <p:txBody>
          <a:bodyPr>
            <a:normAutofit/>
          </a:bodyPr>
          <a:lstStyle/>
          <a:p>
            <a:r>
              <a:rPr lang="ru-RU" sz="4800" dirty="0"/>
              <a:t>Михайловский </a:t>
            </a:r>
            <a:r>
              <a:rPr lang="ru-RU" sz="4800" dirty="0" smtClean="0"/>
              <a:t>сад</a:t>
            </a:r>
            <a:endParaRPr lang="ru-RU" sz="4800" dirty="0"/>
          </a:p>
        </p:txBody>
      </p:sp>
      <p:pic>
        <p:nvPicPr>
          <p:cNvPr id="4" name="Рисунок 3" descr="https://img-fotki.yandex.ru/get/5314/39382265.40/0_68277_a613f666_-1-XXL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886" y="138361"/>
            <a:ext cx="8811128" cy="55766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5756540" y="6038379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338949" y="6036905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981609" y="5800283"/>
            <a:ext cx="119781" cy="23662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090680" y="6035431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678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938837"/>
            <a:ext cx="10515600" cy="10274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Александровский </a:t>
            </a:r>
            <a:r>
              <a:rPr lang="ru-RU" sz="4800" dirty="0" smtClean="0"/>
              <a:t>парк</a:t>
            </a:r>
            <a:endParaRPr lang="ru-RU" sz="4800" dirty="0"/>
          </a:p>
        </p:txBody>
      </p:sp>
      <p:pic>
        <p:nvPicPr>
          <p:cNvPr id="4" name="Рисунок 3" descr="https://pbs.twimg.com/media/DAKsWT6WsAA5qsv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838" y="0"/>
            <a:ext cx="8806323" cy="56307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3819455" y="6110569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967089" y="6109095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254991" y="6107621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787423" y="5938837"/>
            <a:ext cx="90807" cy="186882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3985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474" y="6060741"/>
            <a:ext cx="10515600" cy="67694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dirty="0"/>
              <a:t>Летний сад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http://puteshestviaporossii.ru/wp-content/uploads/2016/09/1-1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189" y="-149291"/>
            <a:ext cx="9362992" cy="604159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7031887" y="6170727"/>
            <a:ext cx="257819" cy="14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866203" y="6060741"/>
            <a:ext cx="126902" cy="14755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2805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6063915"/>
            <a:ext cx="10515600" cy="64970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/>
              <a:t>Парк имени Бабушкина</a:t>
            </a:r>
            <a:endParaRPr lang="ru-RU" sz="4800" dirty="0"/>
          </a:p>
        </p:txBody>
      </p:sp>
      <p:pic>
        <p:nvPicPr>
          <p:cNvPr id="4" name="Рисунок 3" descr="http://allpeterburg.ru/image/Park_imeni_Babushkina_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95" y="0"/>
            <a:ext cx="9135581" cy="594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4649634" y="6063915"/>
            <a:ext cx="126902" cy="14755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227150" y="6208295"/>
            <a:ext cx="211123" cy="317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755161" y="6060741"/>
            <a:ext cx="126902" cy="14755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7791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6063915"/>
            <a:ext cx="10515600" cy="8951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/>
              <a:t>Екатерининский парк</a:t>
            </a:r>
          </a:p>
          <a:p>
            <a:endParaRPr lang="ru-RU" dirty="0"/>
          </a:p>
        </p:txBody>
      </p:sp>
      <p:pic>
        <p:nvPicPr>
          <p:cNvPr id="4" name="Рисунок 3" descr="https://pradiz.com/sites/default/files/styles/tour-large/public/foto17.png.jpg?itok=okdWhegO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0"/>
            <a:ext cx="8720889" cy="5835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5239182" y="6063915"/>
            <a:ext cx="126902" cy="147554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451684" y="6211469"/>
            <a:ext cx="21656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907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168" y="5974932"/>
            <a:ext cx="10515600" cy="8830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Московский парк </a:t>
            </a:r>
            <a:r>
              <a:rPr lang="ru-RU" sz="4800" dirty="0" smtClean="0"/>
              <a:t>Победы</a:t>
            </a:r>
            <a:endParaRPr lang="ru-RU" sz="4800" dirty="0"/>
          </a:p>
        </p:txBody>
      </p:sp>
      <p:pic>
        <p:nvPicPr>
          <p:cNvPr id="4" name="Рисунок 3" descr="http://excava.ru/content_all/uploads/2016/04/victory-park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018" y="0"/>
            <a:ext cx="9796129" cy="5715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308684" y="6151311"/>
            <a:ext cx="21656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808494" y="6151311"/>
            <a:ext cx="21656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39653" y="6151311"/>
            <a:ext cx="216569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235116" y="5974932"/>
            <a:ext cx="204537" cy="17637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8602579" y="6006264"/>
            <a:ext cx="120316" cy="13472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8548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52</Words>
  <Application>Microsoft Office PowerPoint</Application>
  <PresentationFormat>Произвольный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Занятие по внеурочной деятельности  «Мир вокруг нас»  (краеведение) во 2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Admin</cp:lastModifiedBy>
  <cp:revision>10</cp:revision>
  <dcterms:created xsi:type="dcterms:W3CDTF">2018-04-23T15:51:29Z</dcterms:created>
  <dcterms:modified xsi:type="dcterms:W3CDTF">2018-06-15T09:34:58Z</dcterms:modified>
</cp:coreProperties>
</file>