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0" r:id="rId4"/>
    <p:sldId id="264" r:id="rId5"/>
    <p:sldId id="265" r:id="rId6"/>
    <p:sldId id="266" r:id="rId7"/>
    <p:sldId id="256" r:id="rId8"/>
    <p:sldId id="261" r:id="rId9"/>
    <p:sldId id="257" r:id="rId10"/>
    <p:sldId id="262" r:id="rId11"/>
    <p:sldId id="272" r:id="rId12"/>
    <p:sldId id="258" r:id="rId13"/>
    <p:sldId id="268" r:id="rId14"/>
    <p:sldId id="274" r:id="rId15"/>
    <p:sldId id="267" r:id="rId16"/>
    <p:sldId id="269" r:id="rId17"/>
    <p:sldId id="275" r:id="rId18"/>
    <p:sldId id="270" r:id="rId19"/>
    <p:sldId id="271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5" autoAdjust="0"/>
    <p:restoredTop sz="91611" autoAdjust="0"/>
  </p:normalViewPr>
  <p:slideViewPr>
    <p:cSldViewPr snapToGrid="0">
      <p:cViewPr varScale="1">
        <p:scale>
          <a:sx n="43" d="100"/>
          <a:sy n="43" d="100"/>
        </p:scale>
        <p:origin x="5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182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632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854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333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09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876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759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38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45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828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59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C41F8-CBB2-4D89-BACC-8E9FFF10A98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50786-7C0F-4298-BF29-64FFA90A8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73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343" y="404949"/>
            <a:ext cx="8190411" cy="62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39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57" y="587829"/>
            <a:ext cx="9392193" cy="552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179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183" y="248195"/>
            <a:ext cx="8242663" cy="63746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182" y="248195"/>
            <a:ext cx="8242663" cy="637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146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89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424" y="653142"/>
            <a:ext cx="8307976" cy="5408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729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57" y="587829"/>
            <a:ext cx="9392193" cy="552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4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картинка верблюд в пусты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349" y="640081"/>
            <a:ext cx="9248501" cy="602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170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89" y="470263"/>
            <a:ext cx="9144000" cy="589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606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57" y="587829"/>
            <a:ext cx="9392193" cy="552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6114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909" y="235131"/>
            <a:ext cx="8791302" cy="637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602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634" y="261257"/>
            <a:ext cx="9701561" cy="62832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122" y="372769"/>
            <a:ext cx="9701561" cy="628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33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845" y="640079"/>
            <a:ext cx="9196251" cy="55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517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98" y="167268"/>
            <a:ext cx="10415239" cy="646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572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776" y="0"/>
            <a:ext cx="8385717" cy="651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01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63" y="496389"/>
            <a:ext cx="9444446" cy="561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92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623" y="509451"/>
            <a:ext cx="8203474" cy="578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66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Картинки по запросу презентация к сказке в стране невыученных уроков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98" y="-124103"/>
            <a:ext cx="10280822" cy="726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29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114" y="378823"/>
            <a:ext cx="8830491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952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713" y="-292343"/>
            <a:ext cx="9893643" cy="715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81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0</Words>
  <Application>Microsoft Office PowerPoint</Application>
  <PresentationFormat>Широкоэкранный</PresentationFormat>
  <Paragraphs>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2018-03-03T08:35:23Z</dcterms:created>
  <dcterms:modified xsi:type="dcterms:W3CDTF">2018-05-21T10:04:03Z</dcterms:modified>
</cp:coreProperties>
</file>