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81" r:id="rId3"/>
    <p:sldId id="297" r:id="rId4"/>
    <p:sldId id="282" r:id="rId5"/>
    <p:sldId id="283" r:id="rId6"/>
    <p:sldId id="285" r:id="rId7"/>
    <p:sldId id="293" r:id="rId8"/>
    <p:sldId id="298" r:id="rId9"/>
    <p:sldId id="277" r:id="rId10"/>
    <p:sldId id="294" r:id="rId11"/>
    <p:sldId id="295" r:id="rId12"/>
    <p:sldId id="291" r:id="rId13"/>
    <p:sldId id="266" r:id="rId14"/>
    <p:sldId id="296" r:id="rId15"/>
    <p:sldId id="286" r:id="rId16"/>
    <p:sldId id="287" r:id="rId17"/>
    <p:sldId id="27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0" autoAdjust="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802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81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88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398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2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92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3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5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13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447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42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AAB84-F8CC-4FAF-8AB7-C89EEA18DAFE}" type="datetimeFigureOut">
              <a:rPr lang="ru-RU" smtClean="0"/>
              <a:t>27.06.2018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EC179-1458-4C40-B78F-72A17514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2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B%D0%B8%D0%B0%D0%BA%D1%80%D0%B8%D0%BB%D0%BE%D0%B2%D0%B0%D1%8F_%D0%BA%D0%B8%D1%81%D0%BB%D0%BE%D1%82%D0%B0" TargetMode="External"/><Relationship Id="rId2" Type="http://schemas.openxmlformats.org/officeDocument/2006/relationships/hyperlink" Target="https://ru.wikipedia.org/wiki/%D0%9D%D0%B0%D1%82%D1%80%D0%B8%D0%B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E%D0%B4%D0%BD%D0%BE%D1%80%D0%B0%D0%B7%D0%BE%D0%B2%D1%8B%D0%B9_%D0%BF%D0%BE%D0%B4%D0%B3%D1%83%D0%B7%D0%BD%D0%B8%D0%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G9OyIxV5uQ" TargetMode="External"/><Relationship Id="rId2" Type="http://schemas.openxmlformats.org/officeDocument/2006/relationships/hyperlink" Target="https://www.youtube.com/watch?v=BZ-r9divDD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10668000" cy="1766046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«Волшебный снег»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endParaRPr lang="ru-RU" sz="2800" i="1" dirty="0" smtClean="0">
              <a:solidFill>
                <a:srgbClr val="002060"/>
              </a:solidFill>
            </a:endParaRPr>
          </a:p>
          <a:p>
            <a:pPr algn="r"/>
            <a:r>
              <a:rPr lang="ru-RU" sz="2800" i="1" dirty="0" smtClean="0">
                <a:solidFill>
                  <a:srgbClr val="002060"/>
                </a:solidFill>
              </a:rPr>
              <a:t>ГБОУ школа 492 </a:t>
            </a:r>
          </a:p>
          <a:p>
            <a:pPr algn="r"/>
            <a:r>
              <a:rPr lang="ru-RU" sz="2800" i="1" dirty="0">
                <a:solidFill>
                  <a:srgbClr val="002060"/>
                </a:solidFill>
              </a:rPr>
              <a:t>у</a:t>
            </a:r>
            <a:r>
              <a:rPr lang="ru-RU" sz="2800" i="1" dirty="0" smtClean="0">
                <a:solidFill>
                  <a:srgbClr val="002060"/>
                </a:solidFill>
              </a:rPr>
              <a:t>читель химии:</a:t>
            </a:r>
          </a:p>
          <a:p>
            <a:pPr algn="r"/>
            <a:r>
              <a:rPr lang="ru-RU" sz="2800" i="1" dirty="0" smtClean="0">
                <a:solidFill>
                  <a:srgbClr val="002060"/>
                </a:solidFill>
              </a:rPr>
              <a:t>Петухова Г.А.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011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41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Впитавшие воду подкрашенные шарики </a:t>
            </a:r>
            <a:r>
              <a:rPr lang="ru-RU" b="1" dirty="0" err="1"/>
              <a:t>полиакрилата</a:t>
            </a:r>
            <a:r>
              <a:rPr lang="ru-RU" b="1" dirty="0"/>
              <a:t> натрия</a:t>
            </a:r>
          </a:p>
        </p:txBody>
      </p:sp>
      <p:pic>
        <p:nvPicPr>
          <p:cNvPr id="2050" name="Picture 2" descr="https://upload.wikimedia.org/wikipedia/commons/thumb/2/26/Sodium_polyacrylate.jpg/1920px-Sodium_polyacryla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011" y="1825625"/>
            <a:ext cx="659397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1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Полиакрилат натрия</a:t>
            </a:r>
            <a:r>
              <a:rPr lang="ru-RU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843042"/>
            <a:ext cx="10515600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6686" y="1720840"/>
            <a:ext cx="107986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вещество, </a:t>
            </a:r>
            <a:r>
              <a:rPr lang="ru-RU" sz="2800" b="0" i="0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2" tooltip="Натрий"/>
              </a:rPr>
              <a:t>натриевая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соль </a:t>
            </a:r>
            <a:r>
              <a:rPr lang="ru-RU" sz="2800" b="0" i="0" u="sng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hlinkClick r:id="rId3"/>
              </a:rPr>
              <a:t>полиакриловой кислоты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имеет химическую формулу вида [-CH</a:t>
            </a:r>
            <a:r>
              <a:rPr lang="ru-RU" sz="2800" b="0" i="0" baseline="-2500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-CH(</a:t>
            </a:r>
            <a:r>
              <a:rPr lang="ru-RU" sz="2800" b="0" i="0" dirty="0" err="1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COONa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)-]</a:t>
            </a:r>
            <a:r>
              <a:rPr lang="ru-RU" sz="2800" b="0" i="0" baseline="-2500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ru-RU" sz="2800" b="0" i="0" dirty="0" smtClean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С</a:t>
            </a:r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пособен абсорбировать жидкости в 200—300 раз больше собственной массы. </a:t>
            </a:r>
          </a:p>
          <a:p>
            <a:endParaRPr lang="ru-RU" sz="280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ru-RU" sz="2800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Наиболее часто используется натриевая соль полиакриловой кислоты, но существуют также соли калия, лития, аммония.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762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Сферы применения </a:t>
            </a:r>
            <a:r>
              <a:rPr lang="ru-RU" b="1" dirty="0" err="1" smtClean="0">
                <a:solidFill>
                  <a:srgbClr val="0070C0"/>
                </a:solidFill>
              </a:rPr>
              <a:t>полиакрилата</a:t>
            </a:r>
            <a:r>
              <a:rPr lang="ru-RU" b="1" dirty="0" smtClean="0">
                <a:solidFill>
                  <a:srgbClr val="0070C0"/>
                </a:solidFill>
              </a:rPr>
              <a:t> натрия: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9166"/>
            <a:ext cx="10515600" cy="468779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моющие средства</a:t>
            </a:r>
          </a:p>
          <a:p>
            <a:r>
              <a:rPr lang="ru-RU" dirty="0"/>
              <a:t>загустители</a:t>
            </a:r>
          </a:p>
          <a:p>
            <a:r>
              <a:rPr lang="ru-RU" dirty="0"/>
              <a:t>в составе различных красок</a:t>
            </a:r>
          </a:p>
          <a:p>
            <a:r>
              <a:rPr lang="ru-RU" dirty="0"/>
              <a:t>искусственный снег</a:t>
            </a:r>
          </a:p>
          <a:p>
            <a:r>
              <a:rPr lang="ru-RU" dirty="0"/>
              <a:t>гели для ванн</a:t>
            </a:r>
          </a:p>
          <a:p>
            <a:r>
              <a:rPr lang="ru-RU" dirty="0" err="1"/>
              <a:t>сверхабсорбирующие</a:t>
            </a:r>
            <a:r>
              <a:rPr lang="ru-RU" dirty="0"/>
              <a:t> полимеры, созданные на основе </a:t>
            </a:r>
            <a:r>
              <a:rPr lang="ru-RU" dirty="0" err="1"/>
              <a:t>полиакрилата</a:t>
            </a:r>
            <a:r>
              <a:rPr lang="ru-RU" dirty="0"/>
              <a:t> натрия, являются основным наполнителем </a:t>
            </a:r>
            <a:r>
              <a:rPr lang="ru-RU" dirty="0" smtClean="0">
                <a:hlinkClick r:id="rId2" tooltip="Одноразовый подгузник"/>
              </a:rPr>
              <a:t>детских подгузников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используется как </a:t>
            </a:r>
            <a:r>
              <a:rPr lang="ru-RU" dirty="0" err="1" smtClean="0"/>
              <a:t>диспергатор</a:t>
            </a:r>
            <a:r>
              <a:rPr lang="ru-RU" dirty="0" smtClean="0"/>
              <a:t> и ингибитор накипи при получении бумаги, целлюлозы и переработке пищевых продуктов.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3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артинки по запросу картинка искусственный снег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0"/>
            <a:ext cx="11190513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53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00B0F0"/>
                </a:solidFill>
              </a:rPr>
              <a:t>Что такое снег?</a:t>
            </a:r>
            <a:endParaRPr lang="ru-RU" sz="4800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70C0"/>
                </a:solidFill>
              </a:rPr>
              <a:t>Снег- это </a:t>
            </a:r>
            <a:r>
              <a:rPr lang="ru-RU" dirty="0">
                <a:solidFill>
                  <a:srgbClr val="0070C0"/>
                </a:solidFill>
              </a:rPr>
              <a:t>вид атмосферных осадков, выпадающих на землю. 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Он </a:t>
            </a:r>
            <a:r>
              <a:rPr lang="ru-RU" dirty="0">
                <a:solidFill>
                  <a:srgbClr val="0070C0"/>
                </a:solidFill>
              </a:rPr>
              <a:t>состоит из мельчайших кристаллов льда. </a:t>
            </a:r>
            <a:endParaRPr lang="ru-RU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Снег</a:t>
            </a:r>
            <a:r>
              <a:rPr lang="ru-RU" dirty="0">
                <a:solidFill>
                  <a:srgbClr val="0070C0"/>
                </a:solidFill>
              </a:rPr>
              <a:t>, как и дождь, падает из туч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Водяные пары поднимаются очень высоко над землей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Кристаллик все время растет и, наконец, становится красивой звездочкой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Форма </a:t>
            </a:r>
            <a:r>
              <a:rPr lang="ru-RU" dirty="0">
                <a:solidFill>
                  <a:srgbClr val="0070C0"/>
                </a:solidFill>
              </a:rPr>
              <a:t>снежинок меняется в зависимости от погоды</a:t>
            </a:r>
          </a:p>
        </p:txBody>
      </p:sp>
    </p:spTree>
    <p:extLst>
      <p:ext uri="{BB962C8B-B14F-4D97-AF65-F5344CB8AC3E}">
        <p14:creationId xmlns:p14="http://schemas.microsoft.com/office/powerpoint/2010/main" val="44645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Сравнение искусственного и 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настоящего снега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снежинки </a:t>
            </a:r>
            <a:r>
              <a:rPr lang="ru-RU" dirty="0"/>
              <a:t>– это скопление маленьких кристалликов </a:t>
            </a:r>
            <a:r>
              <a:rPr lang="ru-RU" dirty="0" smtClean="0"/>
              <a:t>льда</a:t>
            </a:r>
            <a:r>
              <a:rPr lang="ru-RU" dirty="0"/>
              <a:t>, которые отражаются друг от друга, поэтому снег белый. А твердости нет у них, потому что эти красивые кристаллы очень маленькие и не могут выдержать какого-либо </a:t>
            </a:r>
            <a:r>
              <a:rPr lang="ru-RU" dirty="0" smtClean="0"/>
              <a:t>давления. </a:t>
            </a:r>
            <a:r>
              <a:rPr lang="ru-RU" dirty="0"/>
              <a:t>При сдавливании снег издает звук, напоминающий хруст. Этот звук возникает при ходьбе. Скрип снега слышен при температуре ниже -</a:t>
            </a:r>
            <a:r>
              <a:rPr lang="ru-RU" dirty="0" smtClean="0"/>
              <a:t>2 </a:t>
            </a:r>
            <a:r>
              <a:rPr lang="ru-RU" dirty="0"/>
              <a:t>градуса. </a:t>
            </a:r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Искусственный снег </a:t>
            </a:r>
            <a:r>
              <a:rPr lang="ru-RU" dirty="0" smtClean="0"/>
              <a:t>не холодный и не скрипит. Приятный на ощупь. </a:t>
            </a:r>
          </a:p>
          <a:p>
            <a:r>
              <a:rPr lang="ru-RU" dirty="0" smtClean="0"/>
              <a:t>Они оба белые и пушистые, создают хорошее настроение.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1651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0070C0"/>
                </a:solidFill>
              </a:rPr>
              <a:t>Выводы:</a:t>
            </a:r>
            <a:endParaRPr lang="ru-RU" sz="66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4" y="1326776"/>
            <a:ext cx="11004176" cy="55312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70C0"/>
                </a:solidFill>
              </a:rPr>
              <a:t>В ходе </a:t>
            </a:r>
            <a:r>
              <a:rPr lang="ru-RU" sz="3600" dirty="0" smtClean="0">
                <a:solidFill>
                  <a:srgbClr val="0070C0"/>
                </a:solidFill>
              </a:rPr>
              <a:t>исследования мы получили новые знания </a:t>
            </a:r>
            <a:r>
              <a:rPr lang="ru-RU" sz="3600" dirty="0">
                <a:solidFill>
                  <a:srgbClr val="0070C0"/>
                </a:solidFill>
              </a:rPr>
              <a:t>о свойствах снега. </a:t>
            </a:r>
            <a:endParaRPr lang="ru-RU" sz="3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Научились </a:t>
            </a:r>
            <a:r>
              <a:rPr lang="ru-RU" sz="3600" dirty="0">
                <a:solidFill>
                  <a:srgbClr val="0070C0"/>
                </a:solidFill>
              </a:rPr>
              <a:t>проводить </a:t>
            </a:r>
            <a:r>
              <a:rPr lang="ru-RU" sz="3600" dirty="0" smtClean="0">
                <a:solidFill>
                  <a:srgbClr val="0070C0"/>
                </a:solidFill>
              </a:rPr>
              <a:t>опыты.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</a:t>
            </a:r>
            <a:r>
              <a:rPr lang="ru-RU" sz="3600" smtClean="0">
                <a:solidFill>
                  <a:srgbClr val="0070C0"/>
                </a:solidFill>
              </a:rPr>
              <a:t>Гипотеза наша </a:t>
            </a:r>
            <a:r>
              <a:rPr lang="ru-RU" sz="3600" dirty="0" smtClean="0">
                <a:solidFill>
                  <a:srgbClr val="0070C0"/>
                </a:solidFill>
              </a:rPr>
              <a:t>подтвердилась, так как действительно можно получать снег из </a:t>
            </a:r>
            <a:r>
              <a:rPr lang="ru-RU" sz="3600" dirty="0">
                <a:solidFill>
                  <a:srgbClr val="0070C0"/>
                </a:solidFill>
              </a:rPr>
              <a:t>подручных средств</a:t>
            </a:r>
            <a:r>
              <a:rPr lang="ru-RU" sz="360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Но свойства снега настоящего и искусственного все же отличаются.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 Искусственный снег можно использовать для украшений помещений, он не тает, создает праздничное настроение.</a:t>
            </a:r>
            <a:r>
              <a:rPr lang="ru-RU" sz="3600" dirty="0">
                <a:solidFill>
                  <a:srgbClr val="0070C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9090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Литература: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www.youtube.com/watch?v=BZ-r9divDDI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www.youtube.com/watch?v=yG9OyIxV5uQ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ru.wikipedia.org/wiki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Википедия: </a:t>
            </a:r>
            <a:r>
              <a:rPr lang="ru-RU" dirty="0" err="1" smtClean="0"/>
              <a:t>Полиакртилат</a:t>
            </a:r>
            <a:r>
              <a:rPr lang="ru-RU" smtClean="0"/>
              <a:t> натрия.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70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B0F0"/>
                </a:solidFill>
              </a:rPr>
              <a:t>Гипотеза:</a:t>
            </a:r>
            <a:endParaRPr lang="ru-RU" sz="54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Можно ли получить искусственный снег из подручных средств? Какими свойствами он обладает?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мы предположили, что он очень похож на настоящий.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0070C0"/>
                </a:solidFill>
              </a:rPr>
              <a:t>Цель:</a:t>
            </a:r>
            <a:endParaRPr lang="ru-RU" sz="88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solidFill>
                  <a:srgbClr val="0070C0"/>
                </a:solidFill>
              </a:rPr>
              <a:t>п</a:t>
            </a:r>
            <a:r>
              <a:rPr lang="ru-RU" sz="6000" dirty="0" smtClean="0">
                <a:solidFill>
                  <a:srgbClr val="0070C0"/>
                </a:solidFill>
              </a:rPr>
              <a:t>олучить искусственный снег из подручных средств, изучить его свойства и сравнить с настоящим.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2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Объект исследования:</a:t>
            </a:r>
            <a:r>
              <a:rPr lang="ru-RU" sz="6000" dirty="0">
                <a:solidFill>
                  <a:srgbClr val="0070C0"/>
                </a:solidFill>
              </a:rPr>
              <a:t> </a:t>
            </a:r>
            <a:r>
              <a:rPr lang="ru-RU" sz="6000" dirty="0" smtClean="0">
                <a:solidFill>
                  <a:srgbClr val="0070C0"/>
                </a:solidFill>
              </a:rPr>
              <a:t>снег и </a:t>
            </a:r>
            <a:r>
              <a:rPr lang="ru-RU" sz="6000" dirty="0" err="1" smtClean="0">
                <a:solidFill>
                  <a:srgbClr val="0070C0"/>
                </a:solidFill>
              </a:rPr>
              <a:t>полиакрилат</a:t>
            </a:r>
            <a:r>
              <a:rPr lang="ru-RU" sz="6000" dirty="0" smtClean="0">
                <a:solidFill>
                  <a:srgbClr val="0070C0"/>
                </a:solidFill>
              </a:rPr>
              <a:t> натрия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972469"/>
            <a:ext cx="6096000" cy="4057650"/>
          </a:xfrm>
        </p:spPr>
      </p:pic>
    </p:spTree>
    <p:extLst>
      <p:ext uri="{BB962C8B-B14F-4D97-AF65-F5344CB8AC3E}">
        <p14:creationId xmlns:p14="http://schemas.microsoft.com/office/powerpoint/2010/main" val="20740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>
                <a:solidFill>
                  <a:srgbClr val="0070C0"/>
                </a:solidFill>
              </a:rPr>
              <a:t>Методы исследования</a:t>
            </a:r>
            <a:r>
              <a:rPr lang="ru-RU" sz="7200" b="1" i="1" dirty="0" smtClean="0">
                <a:solidFill>
                  <a:srgbClr val="0070C0"/>
                </a:solidFill>
              </a:rPr>
              <a:t>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rgbClr val="00B0F0"/>
                </a:solidFill>
              </a:rPr>
              <a:t>Работа с различными источниками, </a:t>
            </a:r>
            <a:r>
              <a:rPr lang="ru-RU" sz="4400" dirty="0" smtClean="0">
                <a:solidFill>
                  <a:srgbClr val="00B0F0"/>
                </a:solidFill>
              </a:rPr>
              <a:t>наблюдение, </a:t>
            </a:r>
            <a:r>
              <a:rPr lang="ru-RU" sz="4400" dirty="0">
                <a:solidFill>
                  <a:srgbClr val="00B0F0"/>
                </a:solidFill>
              </a:rPr>
              <a:t>проведения опытов, анализ полученных результатов путем </a:t>
            </a:r>
            <a:r>
              <a:rPr lang="ru-RU" sz="4400" dirty="0" smtClean="0">
                <a:solidFill>
                  <a:srgbClr val="00B0F0"/>
                </a:solidFill>
              </a:rPr>
              <a:t>сравнения.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9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</a:rPr>
              <a:t>Актуальность:</a:t>
            </a:r>
            <a:endParaRPr lang="ru-RU" sz="6000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118" y="1825625"/>
            <a:ext cx="11129682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Мы часто удивляемся, </a:t>
            </a:r>
            <a:r>
              <a:rPr lang="ru-RU" sz="4000" dirty="0">
                <a:solidFill>
                  <a:srgbClr val="00B0F0"/>
                </a:solidFill>
              </a:rPr>
              <a:t>откуда и почему идет </a:t>
            </a:r>
            <a:r>
              <a:rPr lang="ru-RU" sz="4000" dirty="0" smtClean="0">
                <a:solidFill>
                  <a:srgbClr val="00B0F0"/>
                </a:solidFill>
              </a:rPr>
              <a:t>снег? </a:t>
            </a:r>
            <a:r>
              <a:rPr lang="ru-RU" sz="4000" dirty="0">
                <a:solidFill>
                  <a:srgbClr val="00B0F0"/>
                </a:solidFill>
              </a:rPr>
              <a:t>Какими свойствами он </a:t>
            </a:r>
            <a:r>
              <a:rPr lang="ru-RU" sz="4000" dirty="0" smtClean="0">
                <a:solidFill>
                  <a:srgbClr val="00B0F0"/>
                </a:solidFill>
              </a:rPr>
              <a:t>обладает?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 </a:t>
            </a:r>
            <a:r>
              <a:rPr lang="ru-RU" sz="4000" dirty="0">
                <a:solidFill>
                  <a:srgbClr val="00B0F0"/>
                </a:solidFill>
              </a:rPr>
              <a:t>Для того чтобы понять и узнать свойства </a:t>
            </a:r>
            <a:r>
              <a:rPr lang="ru-RU" sz="4000" dirty="0" smtClean="0">
                <a:solidFill>
                  <a:srgbClr val="00B0F0"/>
                </a:solidFill>
              </a:rPr>
              <a:t>снега, мы можем сами получить снег и изучить его.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Искусственный снег иногда применяется для создания лыжных трасс, для создания новогоднего интерьера и отличного настроения.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4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Различные способы получения снега.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29" y="1825624"/>
            <a:ext cx="7315200" cy="5032375"/>
          </a:xfrm>
        </p:spPr>
      </p:pic>
    </p:spTree>
    <p:extLst>
      <p:ext uri="{BB962C8B-B14F-4D97-AF65-F5344CB8AC3E}">
        <p14:creationId xmlns:p14="http://schemas.microsoft.com/office/powerpoint/2010/main" val="382885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14400"/>
            <a:ext cx="7584141" cy="5943600"/>
          </a:xfrm>
        </p:spPr>
      </p:pic>
    </p:spTree>
    <p:extLst>
      <p:ext uri="{BB962C8B-B14F-4D97-AF65-F5344CB8AC3E}">
        <p14:creationId xmlns:p14="http://schemas.microsoft.com/office/powerpoint/2010/main" val="140845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</a:rPr>
              <a:t>Белый порошок </a:t>
            </a:r>
            <a:r>
              <a:rPr lang="ru-RU" b="1" i="1" dirty="0" err="1" smtClean="0">
                <a:solidFill>
                  <a:srgbClr val="00B0F0"/>
                </a:solidFill>
              </a:rPr>
              <a:t>полиакрилата</a:t>
            </a:r>
            <a:r>
              <a:rPr lang="ru-RU" b="1" i="1" dirty="0" smtClean="0">
                <a:solidFill>
                  <a:srgbClr val="00B0F0"/>
                </a:solidFill>
              </a:rPr>
              <a:t> натрия растворил в воде.</a:t>
            </a:r>
            <a:endParaRPr lang="ru-RU" b="1" i="1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2456"/>
            <a:ext cx="9229165" cy="4985544"/>
          </a:xfrm>
        </p:spPr>
      </p:pic>
    </p:spTree>
    <p:extLst>
      <p:ext uri="{BB962C8B-B14F-4D97-AF65-F5344CB8AC3E}">
        <p14:creationId xmlns:p14="http://schemas.microsoft.com/office/powerpoint/2010/main" val="280612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353</Words>
  <Application>Microsoft Office PowerPoint</Application>
  <PresentationFormat>Широкоэкранный</PresentationFormat>
  <Paragraphs>57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«Волшебный снег»</vt:lpstr>
      <vt:lpstr>Гипотеза:</vt:lpstr>
      <vt:lpstr>Цель:</vt:lpstr>
      <vt:lpstr>Объект исследования: снег и полиакрилат натрия</vt:lpstr>
      <vt:lpstr>Методы исследования: </vt:lpstr>
      <vt:lpstr>Актуальность:</vt:lpstr>
      <vt:lpstr>Различные способы получения снега.</vt:lpstr>
      <vt:lpstr>Презентация PowerPoint</vt:lpstr>
      <vt:lpstr>Белый порошок полиакрилата натрия растворил в воде.</vt:lpstr>
      <vt:lpstr>Впитавшие воду подкрашенные шарики полиакрилата натрия</vt:lpstr>
      <vt:lpstr>Полиакрилат натрия </vt:lpstr>
      <vt:lpstr>Сферы применения полиакрилата натрия: </vt:lpstr>
      <vt:lpstr>Презентация PowerPoint</vt:lpstr>
      <vt:lpstr>Что такое снег?</vt:lpstr>
      <vt:lpstr>Сравнение искусственного и  настоящего снега</vt:lpstr>
      <vt:lpstr>Выводы:</vt:lpstr>
      <vt:lpstr>Литература: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Впитавшие воду подкрашенные шарики полиакрилата натрия</dc:title>
  <dc:creator>User</dc:creator>
  <cp:lastModifiedBy>User</cp:lastModifiedBy>
  <cp:revision>26</cp:revision>
  <dcterms:created xsi:type="dcterms:W3CDTF">2017-12-02T04:37:41Z</dcterms:created>
  <dcterms:modified xsi:type="dcterms:W3CDTF">2018-06-27T15:10:25Z</dcterms:modified>
</cp:coreProperties>
</file>