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9" r:id="rId3"/>
    <p:sldId id="258" r:id="rId4"/>
    <p:sldId id="259" r:id="rId5"/>
    <p:sldId id="260" r:id="rId6"/>
    <p:sldId id="261" r:id="rId7"/>
    <p:sldId id="291" r:id="rId8"/>
    <p:sldId id="292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0" r:id="rId17"/>
    <p:sldId id="271" r:id="rId18"/>
    <p:sldId id="293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4" r:id="rId3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80" y="-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897E-8B3B-4A3C-9ED7-C38D50977BE6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1089-2E55-437D-BC2B-80BD9D61F9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014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897E-8B3B-4A3C-9ED7-C38D50977BE6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1089-2E55-437D-BC2B-80BD9D61F9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825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897E-8B3B-4A3C-9ED7-C38D50977BE6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1089-2E55-437D-BC2B-80BD9D61F9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860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897E-8B3B-4A3C-9ED7-C38D50977BE6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1089-2E55-437D-BC2B-80BD9D61F9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57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897E-8B3B-4A3C-9ED7-C38D50977BE6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1089-2E55-437D-BC2B-80BD9D61F9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849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897E-8B3B-4A3C-9ED7-C38D50977BE6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1089-2E55-437D-BC2B-80BD9D61F9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015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897E-8B3B-4A3C-9ED7-C38D50977BE6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1089-2E55-437D-BC2B-80BD9D61F9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780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897E-8B3B-4A3C-9ED7-C38D50977BE6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1089-2E55-437D-BC2B-80BD9D61F9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042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897E-8B3B-4A3C-9ED7-C38D50977BE6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1089-2E55-437D-BC2B-80BD9D61F9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267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897E-8B3B-4A3C-9ED7-C38D50977BE6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1089-2E55-437D-BC2B-80BD9D61F9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173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897E-8B3B-4A3C-9ED7-C38D50977BE6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1089-2E55-437D-BC2B-80BD9D61F9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397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3897E-8B3B-4A3C-9ED7-C38D50977BE6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C1089-2E55-437D-BC2B-80BD9D61F9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510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ÐÐ°ÑÑÐ¸Ð½ÐºÐ¸ Ð¿Ð¾ Ð·Ð°Ð¿ÑÐ¾ÑÑ ÑÐºÐ°ÑÐ°ÑÑ ÐºÐ°ÑÑÐ¸Ð½ÐºÑ Ð¿ÑÐ¾ÑÐ°Ð¹ 3 ÐºÐ»Ð°ÑÑ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032" y="0"/>
            <a:ext cx="9637294" cy="655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254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653" y="228600"/>
            <a:ext cx="6906126" cy="6545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50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158" y="156411"/>
            <a:ext cx="5618747" cy="6569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75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484" y="264695"/>
            <a:ext cx="8229600" cy="6232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25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262" y="421105"/>
            <a:ext cx="6605337" cy="5702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34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758" y="770020"/>
            <a:ext cx="6701589" cy="4848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64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16" y="240631"/>
            <a:ext cx="4668252" cy="484872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063" y="1528011"/>
            <a:ext cx="4507330" cy="4951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12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557" y="601579"/>
            <a:ext cx="5414211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74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336" y="577516"/>
            <a:ext cx="4535905" cy="5390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71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ÐÐ°ÑÑÐ¸Ð½ÐºÐ¸ Ð¿Ð¾ Ð·Ð°Ð¿ÑÐ¾ÑÑ ÐºÐ°ÑÑÐ¸Ð½ÐºÐ¸ ÑÐµÐ¼Ñ ÑÐºÐ¾Ð»ÑÐ½Ð°Ñ Ð¶Ð¸Ð·Ð½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ÐÐ°ÑÑÐ¸Ð½ÐºÐ¸ Ð¿Ð¾ Ð·Ð°Ð¿ÑÐ¾ÑÑ ÐºÐ°ÑÑÐ¸Ð½ÐºÐ¸ ÑÐµÐ¼Ñ ÑÐºÐ¾Ð»ÑÐ½Ð°Ñ Ð¶Ð¸Ð·Ð½Ñ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ÐÐ°ÑÑÐ¸Ð½ÐºÐ¸ Ð¿Ð¾ Ð·Ð°Ð¿ÑÐ¾ÑÑ ÐºÐ°ÑÑÐ¸Ð½ÐºÐ¸ ÑÐµÐ¼Ñ ÑÐºÐ¾Ð»ÑÐ½Ð°Ñ Ð¶Ð¸Ð·Ð½Ñ"/>
          <p:cNvSpPr>
            <a:spLocks noChangeAspect="1" noChangeArrowheads="1"/>
          </p:cNvSpPr>
          <p:nvPr/>
        </p:nvSpPr>
        <p:spPr bwMode="auto">
          <a:xfrm>
            <a:off x="5542738" y="375414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4" name="Picture 8" descr="ÐÐ°ÑÑÐ¸Ð½ÐºÐ¸ Ð¿Ð¾ Ð·Ð°Ð¿ÑÐ¾ÑÑ ÐºÐ°ÑÑÐ¸Ð½ÐºÐ¸ ÑÐµÐ¼Ñ ÑÐºÐ¾Ð»ÑÐ½Ð°Ñ Ð¶Ð¸Ð·Ð½Ñ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989" y="620204"/>
            <a:ext cx="7372191" cy="5473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970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961" y="653143"/>
            <a:ext cx="8190411" cy="6204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98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apf.mail.ru/cgi-bin/readmsg?id=15240539410000000828;0;1&amp;af_preview=1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s://klipariki.net/img/animation/gif_big_1138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263" y="481263"/>
            <a:ext cx="8088396" cy="6212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593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003" y="831465"/>
            <a:ext cx="9196251" cy="5525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9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340" y="698896"/>
            <a:ext cx="10415239" cy="6467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82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776" y="0"/>
            <a:ext cx="8385717" cy="651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77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0477" y="709040"/>
            <a:ext cx="9444446" cy="5617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50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623" y="509451"/>
            <a:ext cx="8203474" cy="5786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886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356" y="322464"/>
            <a:ext cx="10280822" cy="726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53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333" y="421353"/>
            <a:ext cx="8830491" cy="576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78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713" y="-292343"/>
            <a:ext cx="9893643" cy="7150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19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671" y="524034"/>
            <a:ext cx="9392193" cy="5525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075" y="333256"/>
            <a:ext cx="8242663" cy="637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39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apf.mail.ru/cgi-bin/readmsg?id=15077154490000000464;0;1&amp;af_preview=1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apf.mail.ru/cgi-bin/readmsg?id=15077154490000000464;0;1&amp;af_preview=1&amp;exif=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8389" y="553369"/>
            <a:ext cx="4944980" cy="5534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57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63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475" y="780733"/>
            <a:ext cx="8307976" cy="5408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20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610" y="736685"/>
            <a:ext cx="9392193" cy="5525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24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349" y="640081"/>
            <a:ext cx="9248501" cy="6021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16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589" y="470263"/>
            <a:ext cx="9144000" cy="5891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35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657" y="587829"/>
            <a:ext cx="9392193" cy="5525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54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598" y="320192"/>
            <a:ext cx="8791302" cy="637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80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122" y="372769"/>
            <a:ext cx="9701561" cy="6283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99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ÐÐ°ÑÑÐ¸Ð½ÐºÐ¸ Ð¿Ð¾ Ð·Ð°Ð¿ÑÐ¾ÑÑ Ð¿Ð°ÑÐ¾Ð²Ð¾Ð·Ð¸Ðº Ð¸Ð· ÑÐ¾Ð¼Ð°ÑÐºÐ¾Ð²Ð¾ ÐºÐ°ÑÑÐ¸Ð½Ðº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484" y="541421"/>
            <a:ext cx="10575758" cy="6638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433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705" y="372140"/>
            <a:ext cx="4932948" cy="6485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85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5863" y="108284"/>
            <a:ext cx="4596063" cy="5558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9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apf.mail.ru/cgi-bin/readmsg?id=15086235760000000456;0;1&amp;af_preview=1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042" y="1106906"/>
            <a:ext cx="7122695" cy="5128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39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ÐÐ°ÑÑÐ¸Ð½ÐºÐ¸ Ð¿Ð¾ Ð·Ð°Ð¿ÑÐ¾ÑÑ Ð·Ð°ÑÑÐ°Ð²ÐºÐ° Ðº ÑÐºÐ¾Ð»ÑÐ½ÑÐ¼ Ð½Ð¾Ð²Ð¾ÑÑÑÐ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ÐÐ°ÑÑÐ¸Ð½ÐºÐ¸ Ð¿Ð¾ Ð·Ð°Ð¿ÑÐ¾ÑÑ Ð·Ð°ÑÑÐ°Ð²ÐºÐ° Ðº ÑÐºÐ¾Ð»ÑÐ½ÑÐ¼ Ð½Ð¾Ð²Ð¾ÑÑÑÐ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338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54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Ð°ÑÑÐ¸Ð½ÐºÐ¸ Ð¿Ð¾ Ð·Ð°Ð¿ÑÐ¾ÑÑ ÐºÐ°ÑÑÐ¸Ð½ÐºÐ¸ Ð½Ð° ÑÐµÐ¼Ñ Ð¿ÐµÑÐµÐ¼ÐµÐ½Ð° Ð² ÑÐºÐ¾Ð»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337" y="818147"/>
            <a:ext cx="7280275" cy="5690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911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1958" y="0"/>
            <a:ext cx="5534526" cy="6677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28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0</Words>
  <Application>Microsoft Office PowerPoint</Application>
  <PresentationFormat>Широкоэкранный</PresentationFormat>
  <Paragraphs>0</Paragraphs>
  <Slides>38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9</cp:revision>
  <dcterms:created xsi:type="dcterms:W3CDTF">2018-05-21T08:34:16Z</dcterms:created>
  <dcterms:modified xsi:type="dcterms:W3CDTF">2018-05-21T12:00:07Z</dcterms:modified>
</cp:coreProperties>
</file>