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72" r:id="rId4"/>
    <p:sldId id="258" r:id="rId5"/>
    <p:sldId id="273" r:id="rId6"/>
    <p:sldId id="260" r:id="rId7"/>
    <p:sldId id="263" r:id="rId8"/>
    <p:sldId id="261" r:id="rId9"/>
    <p:sldId id="274" r:id="rId10"/>
    <p:sldId id="264" r:id="rId11"/>
    <p:sldId id="265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03BD"/>
    <a:srgbClr val="99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B37F0-E170-4CAD-9F09-94C0825D2CB8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F6734-3080-4020-BE33-D67F3357CF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B37F0-E170-4CAD-9F09-94C0825D2CB8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F6734-3080-4020-BE33-D67F3357CF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B37F0-E170-4CAD-9F09-94C0825D2CB8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F6734-3080-4020-BE33-D67F3357CF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B37F0-E170-4CAD-9F09-94C0825D2CB8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F6734-3080-4020-BE33-D67F3357CF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B37F0-E170-4CAD-9F09-94C0825D2CB8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F6734-3080-4020-BE33-D67F3357CF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B37F0-E170-4CAD-9F09-94C0825D2CB8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F6734-3080-4020-BE33-D67F3357CF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B37F0-E170-4CAD-9F09-94C0825D2CB8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F6734-3080-4020-BE33-D67F3357CF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B37F0-E170-4CAD-9F09-94C0825D2CB8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F6734-3080-4020-BE33-D67F3357CF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B37F0-E170-4CAD-9F09-94C0825D2CB8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F6734-3080-4020-BE33-D67F3357CF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B37F0-E170-4CAD-9F09-94C0825D2CB8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F6734-3080-4020-BE33-D67F3357CF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B37F0-E170-4CAD-9F09-94C0825D2CB8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F6734-3080-4020-BE33-D67F3357CF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B37F0-E170-4CAD-9F09-94C0825D2CB8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F6734-3080-4020-BE33-D67F3357CF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15370" cy="5929354"/>
          </a:xfrm>
        </p:spPr>
        <p:txBody>
          <a:bodyPr>
            <a:no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МБДОУ «Детский сад компенсирующего вида№109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для детей с тяжелыми нарушениями речи»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Природные явления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ЗАГАДКИ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Подготовила: у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читель-логопед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Акиньшина Т. И.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>Он слетает белой стаей</a:t>
            </a:r>
            <a:b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>И сверкает на лету.</a:t>
            </a:r>
            <a:b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>Он звездой прохладной тает</a:t>
            </a:r>
            <a:b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>На ладони и во рту.</a:t>
            </a:r>
            <a:endParaRPr lang="ru-RU" sz="2400" dirty="0">
              <a:solidFill>
                <a:srgbClr val="2B03B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pogoda-dnem.ru/wp-content/uploads/2017/04/1492762648_5741198_xlarg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85852" y="2214554"/>
            <a:ext cx="6581153" cy="43910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>Не колючий, светло-синий </a:t>
            </a:r>
            <a:b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>По кустам развешан ...</a:t>
            </a:r>
            <a:r>
              <a:rPr lang="ru-RU" dirty="0" smtClean="0"/>
              <a:t> </a:t>
            </a:r>
            <a:br>
              <a:rPr lang="ru-RU" dirty="0" smtClean="0"/>
            </a:br>
            <a:endParaRPr lang="ru-RU" dirty="0">
              <a:latin typeface="Arial Black" pitchFamily="34" charset="0"/>
            </a:endParaRPr>
          </a:p>
        </p:txBody>
      </p:sp>
      <p:pic>
        <p:nvPicPr>
          <p:cNvPr id="7170" name="Picture 2" descr="http://fototelegraf.ru/wp-content/uploads/2014/12/zima-30-0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85852" y="1928802"/>
            <a:ext cx="6646477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>Если дома я в тепле</a:t>
            </a:r>
            <a:b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>Он рисует на стекле.</a:t>
            </a:r>
            <a:b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>Если выйду погулять</a:t>
            </a:r>
            <a:b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>Начинает приставать</a:t>
            </a:r>
            <a:b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>Щиплет щёки, щиплет нос</a:t>
            </a:r>
            <a:b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>Надоедливый…</a:t>
            </a:r>
            <a:endParaRPr lang="ru-RU" sz="2400" dirty="0">
              <a:solidFill>
                <a:srgbClr val="2B03B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obruchevskiymedia.ru/upload/medialibrary/f82/f82785a0accda01e705423dffca10c7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728" y="2571744"/>
            <a:ext cx="6324569" cy="3557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>В город к нам пришёл апрель -</a:t>
            </a:r>
            <a:b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>Ярким солнышком смеётся,</a:t>
            </a:r>
            <a:b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>Тёплым ветром в окна бьётся,</a:t>
            </a:r>
            <a:b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>А с сосулек, с крыши льётся</a:t>
            </a:r>
            <a:b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>Чистым дождиком ...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latin typeface="Arial Black" pitchFamily="34" charset="0"/>
            </a:endParaRPr>
          </a:p>
        </p:txBody>
      </p:sp>
      <p:pic>
        <p:nvPicPr>
          <p:cNvPr id="4098" name="Picture 2" descr="http://smolnarod.ru/wp-content/uploads/2015/02/280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43042" y="2428868"/>
            <a:ext cx="5929354" cy="3950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172084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Посмотри, мой милый друг,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Что находится вокруг?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Небо светло-голубое,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Солнце светит золотое,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Ветер листьями играет,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Тучка в небе проплывает.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Поле, речка и трава,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Горы, воздух и листва,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Птицы, звери и леса,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Гром, туманы и роса.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Человек и время года – Это все вокруг...</a:t>
            </a:r>
            <a:endParaRPr lang="ru-RU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5" name="Рисунок 4" descr="1489010151_1365572975_oboi-priroda-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214546" y="2500306"/>
            <a:ext cx="4572000" cy="34163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2B03BD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Посмотри, мой милый друг,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2B03BD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Что находится вокруг?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2B03BD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Небо светло-голубое,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2B03BD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Солнце светит золотое,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2B03BD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Ветер листьями играет,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2B03BD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Тучка в небе проплывает.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2B03BD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Поле, речка и трава,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2B03BD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Горы, воздух и листва,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2B03BD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Птицы, звери и леса,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2B03BD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Гром, туманы и роса.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2B03BD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Человек и время года – Это все вокруг...</a:t>
            </a:r>
            <a:endParaRPr lang="ru-RU" dirty="0" smtClean="0">
              <a:solidFill>
                <a:srgbClr val="2B03BD"/>
              </a:solidFill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>Что за облако-ловушка:</a:t>
            </a:r>
            <a:b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>Скрылась в нём вся деревушка.</a:t>
            </a:r>
            <a:r>
              <a:rPr lang="ru-RU" dirty="0" smtClean="0">
                <a:solidFill>
                  <a:srgbClr val="2B03BD"/>
                </a:solidFill>
              </a:rPr>
              <a:t/>
            </a:r>
            <a:br>
              <a:rPr lang="ru-RU" dirty="0" smtClean="0">
                <a:solidFill>
                  <a:srgbClr val="2B03BD"/>
                </a:solidFill>
              </a:rPr>
            </a:br>
            <a:endParaRPr lang="ru-RU" dirty="0">
              <a:solidFill>
                <a:srgbClr val="2B03BD"/>
              </a:solidFill>
            </a:endParaRPr>
          </a:p>
        </p:txBody>
      </p:sp>
      <p:pic>
        <p:nvPicPr>
          <p:cNvPr id="29698" name="Picture 2" descr="https://get.pxhere.com/photo/landscape-tree-nature-forest-branch-winter-fog-mist-morning-rain-autumn-park-weather-haze-trees-england-seasons-branches-freezing-drizzle-atmospheric-phenomenon-134111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786" y="1892500"/>
            <a:ext cx="7500990" cy="4965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vesti22.tv/sites/default/files/news/jbj2014072222171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2976" y="2071678"/>
            <a:ext cx="6858048" cy="457426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428860" y="428604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>Кто это такой садовник —</a:t>
            </a:r>
            <a:b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>Полил вишню и крыжовник,</a:t>
            </a:r>
            <a:b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>Полил сливу и цветы,</a:t>
            </a:r>
            <a:b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>Вымыл травы и кусты?</a:t>
            </a:r>
            <a:endParaRPr lang="ru-RU" sz="2400" dirty="0">
              <a:solidFill>
                <a:srgbClr val="2B03BD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22" y="42860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2400" dirty="0" smtClean="0">
              <a:solidFill>
                <a:srgbClr val="2B03BD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>Летят с небес непрошено</a:t>
            </a:r>
            <a:b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>Холодные горошины.</a:t>
            </a:r>
            <a:endParaRPr lang="ru-RU" sz="2400" dirty="0">
              <a:solidFill>
                <a:srgbClr val="2B03B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://www.chaikovskie.ru/files/n/9956/d06098c22f6c3f72a2dd682df6ddf63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4414" y="2143116"/>
            <a:ext cx="6715172" cy="44454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500042"/>
            <a:ext cx="6300774" cy="1000132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>Раскаленная стрела </a:t>
            </a:r>
            <a:b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>Дуб свалила у села.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latin typeface="Arial Black" pitchFamily="34" charset="0"/>
            </a:endParaRPr>
          </a:p>
        </p:txBody>
      </p:sp>
      <p:pic>
        <p:nvPicPr>
          <p:cNvPr id="12290" name="Picture 2" descr="http://newspile.ru/medias/news_images/2016/07/03/1467551546_174684732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728" y="1714488"/>
            <a:ext cx="6357982" cy="47665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57422" y="35716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>Утром рано на заре</a:t>
            </a:r>
          </a:p>
          <a:p>
            <a:pPr fontAlgn="base"/>
            <a: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>Выступает на траве,</a:t>
            </a:r>
            <a:b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>Это капельки с водой</a:t>
            </a:r>
            <a:b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>Называются…</a:t>
            </a:r>
            <a:endParaRPr lang="ru-RU" sz="2400" dirty="0">
              <a:solidFill>
                <a:srgbClr val="2B03B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s://wallbox.ru/resize/1152x864/wallpapers/main/201140/makro-9cd83283a14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14480" y="2214554"/>
            <a:ext cx="5810290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10 &amp;pcy;&amp;rcy;&amp;icy;&amp;rcy;&amp;ocy;&amp;dcy;&amp;ncy;&amp;ycy;&amp;khcy; &amp;yacy;&amp;vcy;&amp;lcy;&amp;iecy;&amp;ncy;&amp;icy;&amp;jcy; &amp;icy; &amp;fcy;&amp;iecy;&amp;ncy;&amp;ocy;&amp;mcy;&amp;iecy;&amp;ncy;&amp;ocy;&amp;vcy; - &amp;Vcy; &amp;mcy;&amp;icy;&amp;rcy;&amp;iecy; - &amp;Scy;&amp;vcy;&amp;ocy;&amp;bcy;&amp;ocy;&amp;dcy;&amp;ncy;&amp;acy;&amp;yacy; &amp;Pcy;&amp;rcy;&amp;iecy;&amp;scy;&amp;scy;&amp;acy; - svpressa.ru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71604" y="2000240"/>
            <a:ext cx="5929354" cy="446116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428860" y="428604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>Разноцветным коромыслом</a:t>
            </a:r>
          </a:p>
          <a:p>
            <a:pPr fontAlgn="base"/>
            <a: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>В небе голубом повисла,</a:t>
            </a:r>
            <a:b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>Семицветная дуга,</a:t>
            </a:r>
            <a:b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>Несомненно…</a:t>
            </a:r>
            <a:endParaRPr lang="ru-RU" sz="2400" dirty="0">
              <a:solidFill>
                <a:srgbClr val="2B03BD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>В парке, в сквере и в саду</a:t>
            </a:r>
            <a:b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>В вальсе тихо на ветру</a:t>
            </a:r>
            <a:b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>Листья жёлтые кружат.</a:t>
            </a:r>
            <a:b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2B03BD"/>
                </a:solidFill>
                <a:latin typeface="Times New Roman" pitchFamily="18" charset="0"/>
                <a:cs typeface="Times New Roman" pitchFamily="18" charset="0"/>
              </a:rPr>
              <a:t>Что же это…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1746" name="Picture 2" descr="https://img.getbg.net/upload/full/www.GetBg.net_Nature___Seasons___Autumn_Autumn_leaves_against_blue_sky_097641_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4466" y="2000240"/>
            <a:ext cx="6752540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162</Words>
  <Application>Microsoft Office PowerPoint</Application>
  <PresentationFormat>Экран (4:3)</PresentationFormat>
  <Paragraphs>37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МБДОУ «Детский сад компенсирующего вида№109  для детей с тяжелыми нарушениями речи»     Природные явления  ЗАГАДКИ   Подготовила: учитель-логопед Акиньшина Т. И.    </vt:lpstr>
      <vt:lpstr>Слайд 2</vt:lpstr>
      <vt:lpstr>Что за облако-ловушка: Скрылась в нём вся деревушка. </vt:lpstr>
      <vt:lpstr>Слайд 4</vt:lpstr>
      <vt:lpstr>Слайд 5</vt:lpstr>
      <vt:lpstr> Раскаленная стрела  Дуб свалила у села. </vt:lpstr>
      <vt:lpstr>Слайд 7</vt:lpstr>
      <vt:lpstr>Слайд 8</vt:lpstr>
      <vt:lpstr>   В парке, в сквере и в саду В вальсе тихо на ветру Листья жёлтые кружат. Что же это… </vt:lpstr>
      <vt:lpstr>Он слетает белой стаей И сверкает на лету. Он звездой прохладной тает На ладони и во рту.</vt:lpstr>
      <vt:lpstr>  Не колючий, светло-синий  По кустам развешан ...  </vt:lpstr>
      <vt:lpstr>   Если дома я в тепле Он рисует на стекле. Если выйду погулять Начинает приставать Щиплет щёки, щиплет нос Надоедливый…</vt:lpstr>
      <vt:lpstr>       В город к нам пришёл апрель - Ярким солнышком смеётся, Тёплым ветром в окна бьётся, А с сосулек, с крыши льётся Чистым дождиком ...  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ЯВЛЕНИЯ ПРИРОДЫ</dc:title>
  <dc:creator>Светка</dc:creator>
  <cp:lastModifiedBy>Injen-d</cp:lastModifiedBy>
  <cp:revision>17</cp:revision>
  <dcterms:created xsi:type="dcterms:W3CDTF">2014-12-17T12:03:09Z</dcterms:created>
  <dcterms:modified xsi:type="dcterms:W3CDTF">2018-06-27T17:33:32Z</dcterms:modified>
</cp:coreProperties>
</file>