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7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326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29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186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923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660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320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31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50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251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58D18-449B-462A-A4C7-B6C4C2044239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0AB0A-0A03-4671-921D-67DD3A144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3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095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73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38686"/>
            <a:ext cx="65527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 учителем дружу. </a:t>
            </a:r>
            <a:endParaRPr lang="ru-RU" sz="3600" b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6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доске всё покажу. </a:t>
            </a:r>
            <a:endParaRPr lang="ru-RU" sz="3600" b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Следишь </a:t>
            </a:r>
            <a:r>
              <a:rPr lang="ru-RU" sz="36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мной ты без опаски. Знаешь, кто я? </a:t>
            </a:r>
            <a:endParaRPr lang="ru-RU" sz="3600" b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</a:t>
            </a:r>
            <a:r>
              <a:rPr lang="ru-RU" sz="36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 </a:t>
            </a:r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42" r="962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789040"/>
            <a:ext cx="4474170" cy="29084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2681" y="55892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Указка</a:t>
            </a: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52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6517" y="638686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школьном портфеле тетрадка,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что за тетрадка — загадка. Получит оценку в неё ученик,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вечером маме покажет…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4" t="1023" r="5435" b="-1023"/>
          <a:stretch/>
        </p:blipFill>
        <p:spPr>
          <a:xfrm>
            <a:off x="3922777" y="3789040"/>
            <a:ext cx="2297384" cy="29084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2681" y="55892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Дневник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83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6517" y="638686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Острым клювиком, как птичка, Водит ровно по страничке. 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твоей тетрадке 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Должны быть строчки гладки. 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773016"/>
            <a:ext cx="2203373" cy="29084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2681" y="55892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Ручка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90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6517" y="638686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Рисовать плакаты мастер — яркий, тоненький …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630496"/>
            <a:ext cx="2203373" cy="11934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2681" y="55892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Фломастер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35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6517" y="638686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маленькая прачка, друзья, Стираю старательно я.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работу мне дашь —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Зря трудился карандаш. 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874" y="4437112"/>
            <a:ext cx="2185037" cy="15060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2681" y="55892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Ластик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3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74474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куст, а с листочками,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рубашка, а сшита,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человек, а многое рассказывает. 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077072"/>
            <a:ext cx="2397853" cy="18904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2634" y="574545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36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744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камушек растаял,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доске следы оставил. 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804" y="4077072"/>
            <a:ext cx="2158068" cy="18904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2634" y="574545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41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74474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Остро носик ты </a:t>
            </a:r>
            <a:r>
              <a:rPr lang="ru-RU" sz="36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заточешь</a:t>
            </a:r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Нарисуешь всё, что хочешь.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солнце, море, пляж. </a:t>
            </a:r>
          </a:p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это? </a:t>
            </a:r>
            <a:endParaRPr lang="ru-RU" sz="3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72" y="3861048"/>
            <a:ext cx="2592288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123" y="4077072"/>
            <a:ext cx="1941430" cy="18904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2634" y="574545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Карандаш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84" y="3848464"/>
            <a:ext cx="3978188" cy="12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529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153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</cp:revision>
  <dcterms:created xsi:type="dcterms:W3CDTF">2018-02-10T11:27:53Z</dcterms:created>
  <dcterms:modified xsi:type="dcterms:W3CDTF">2018-02-10T12:02:48Z</dcterms:modified>
</cp:coreProperties>
</file>