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8" r:id="rId4"/>
    <p:sldId id="270" r:id="rId5"/>
    <p:sldId id="272" r:id="rId6"/>
    <p:sldId id="274" r:id="rId7"/>
    <p:sldId id="257" r:id="rId8"/>
    <p:sldId id="258" r:id="rId9"/>
    <p:sldId id="262" r:id="rId10"/>
    <p:sldId id="275" r:id="rId11"/>
    <p:sldId id="266" r:id="rId12"/>
    <p:sldId id="276" r:id="rId13"/>
    <p:sldId id="263" r:id="rId14"/>
    <p:sldId id="277" r:id="rId15"/>
    <p:sldId id="264" r:id="rId16"/>
    <p:sldId id="278" r:id="rId17"/>
    <p:sldId id="26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78" d="100"/>
          <a:sy n="78" d="100"/>
        </p:scale>
        <p:origin x="24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52097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41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25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27EA7-A262-4721-A586-42B7AC44FBC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6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68557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7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52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0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0312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1044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B7FAA54-BC6E-43F7-BACD-4316FF93E2A0}" type="datetimeFigureOut">
              <a:rPr lang="ru-RU" smtClean="0"/>
              <a:pPr/>
              <a:t>28.06.2018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B295FD6-67E2-4667-8ACE-4233D7CA94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743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9928" y="1219200"/>
            <a:ext cx="9836728" cy="1219200"/>
          </a:xfrm>
        </p:spPr>
        <p:txBody>
          <a:bodyPr/>
          <a:lstStyle/>
          <a:p>
            <a:r>
              <a:rPr lang="bg-BG" dirty="0" smtClean="0"/>
              <a:t>Давление в природе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3790167" cy="10862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1.1zoom.me/big3/453/348406-sep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4322" y="2842490"/>
            <a:ext cx="6132561" cy="40155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473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proxvost.info/animals/polar/images/rosomaha/rosomaha_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28" y="207385"/>
            <a:ext cx="12830176" cy="6415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lnSpc>
                <a:spcPct val="84000"/>
              </a:lnSpc>
              <a:spcBef>
                <a:spcPct val="0"/>
              </a:spcBef>
            </a:pPr>
            <a:r>
              <a:rPr lang="ru-RU" sz="4800" dirty="0" smtClean="0">
                <a:solidFill>
                  <a:srgbClr val="0000FF"/>
                </a:solidFill>
              </a:rPr>
              <a:t>Задача 2.</a:t>
            </a:r>
            <a:r>
              <a:rPr lang="ru-RU" sz="4800" b="1" dirty="0" smtClean="0">
                <a:solidFill>
                  <a:srgbClr val="0000FF"/>
                </a:solidFill>
              </a:rPr>
              <a:t/>
            </a:r>
            <a:br>
              <a:rPr lang="ru-RU" sz="4800" b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4073" y="1939636"/>
            <a:ext cx="4205547" cy="3927764"/>
          </a:xfrm>
        </p:spPr>
        <p:txBody>
          <a:bodyPr>
            <a:normAutofit fontScale="92500"/>
          </a:bodyPr>
          <a:lstStyle/>
          <a:p>
            <a:pPr marL="0" lvl="8" algn="just">
              <a:defRPr/>
            </a:pPr>
            <a:endParaRPr lang="ru-RU" sz="3200" b="1" dirty="0" smtClean="0"/>
          </a:p>
          <a:p>
            <a:pPr algn="just">
              <a:defRPr/>
            </a:pPr>
            <a:r>
              <a:rPr lang="ru-RU" sz="3500" b="1" dirty="0" smtClean="0"/>
              <a:t>Росомаха массой 15 кг создает давление на опору 2,1 кПа. Какую площадь имеют ступни ее ног?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2124" y="734292"/>
            <a:ext cx="8170024" cy="510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8145" y="290945"/>
            <a:ext cx="68441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Чем отличаются когти Кошачьих и Волчьих?</a:t>
            </a:r>
            <a:br>
              <a:rPr lang="ru-RU" sz="24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ru-RU" sz="24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6866" name="Picture 2" descr="http://live4fun.ru/data/old_pictures/img_15033934_1524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721" y="861436"/>
            <a:ext cx="3806824" cy="5715340"/>
          </a:xfrm>
          <a:prstGeom prst="rect">
            <a:avLst/>
          </a:prstGeom>
          <a:noFill/>
        </p:spPr>
      </p:pic>
      <p:pic>
        <p:nvPicPr>
          <p:cNvPr id="36868" name="Picture 4" descr="https://dog-life.com/upload/images/fdaa12.c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048" y="1995056"/>
            <a:ext cx="5762566" cy="3601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lnSpc>
                <a:spcPct val="84000"/>
              </a:lnSpc>
              <a:spcBef>
                <a:spcPct val="0"/>
              </a:spcBef>
            </a:pPr>
            <a:r>
              <a:rPr lang="ru-RU" sz="4800" dirty="0" smtClean="0">
                <a:solidFill>
                  <a:srgbClr val="0000FF"/>
                </a:solidFill>
              </a:rPr>
              <a:t>Задача 3.</a:t>
            </a:r>
            <a:r>
              <a:rPr lang="ru-RU" sz="4800" b="1" dirty="0" smtClean="0">
                <a:solidFill>
                  <a:srgbClr val="0000FF"/>
                </a:solidFill>
              </a:rPr>
              <a:t/>
            </a:r>
            <a:br>
              <a:rPr lang="ru-RU" sz="4800" b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63344" y="685801"/>
            <a:ext cx="3404755" cy="23621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99" y="1856509"/>
            <a:ext cx="4488873" cy="4010891"/>
          </a:xfrm>
        </p:spPr>
        <p:txBody>
          <a:bodyPr>
            <a:normAutofit fontScale="85000" lnSpcReduction="20000"/>
          </a:bodyPr>
          <a:lstStyle/>
          <a:p>
            <a:pPr marL="0" lvl="8" algn="just">
              <a:defRPr/>
            </a:pPr>
            <a:endParaRPr lang="ru-RU" sz="3200" b="1" dirty="0" smtClean="0"/>
          </a:p>
          <a:p>
            <a:pPr algn="just">
              <a:lnSpc>
                <a:spcPct val="110000"/>
              </a:lnSpc>
              <a:defRPr/>
            </a:pPr>
            <a:r>
              <a:rPr lang="ru-RU" sz="3500" b="1" dirty="0" smtClean="0"/>
              <a:t>Кто из семейства Кошачьих, рысь или кошка, производит большее давление на пол? Масса кошки 4 кг, рыси – 20 кг. Площадь каждой лапы 5 см</a:t>
            </a:r>
            <a:r>
              <a:rPr lang="ru-RU" sz="3500" b="1" baseline="30000" dirty="0" smtClean="0"/>
              <a:t>2</a:t>
            </a:r>
            <a:r>
              <a:rPr lang="ru-RU" sz="3500" b="1" dirty="0" smtClean="0"/>
              <a:t> и 64 см</a:t>
            </a:r>
            <a:r>
              <a:rPr lang="ru-RU" sz="3500" b="1" baseline="30000" dirty="0" smtClean="0"/>
              <a:t>2</a:t>
            </a:r>
            <a:r>
              <a:rPr lang="ru-RU" sz="3500" b="1" dirty="0" smtClean="0"/>
              <a:t> соответственно.</a:t>
            </a:r>
          </a:p>
          <a:p>
            <a:endParaRPr lang="ru-RU" dirty="0"/>
          </a:p>
        </p:txBody>
      </p:sp>
      <p:pic>
        <p:nvPicPr>
          <p:cNvPr id="22530" name="Picture 2" descr="http://cdn.trinixy.ru/pics3/20081029/cats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9977" y="774843"/>
            <a:ext cx="7524750" cy="5257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25236" y="437626"/>
            <a:ext cx="892232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1.К какому отряду относится эта группа животных?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2.Перечислите характерные признаки животных отряда Ластоногие.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Чем образованы бивни у моржа?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http://daypic.ru/wp-content/uploads/2012/07/1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012" y="1752599"/>
            <a:ext cx="8172450" cy="5105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lnSpc>
                <a:spcPct val="84000"/>
              </a:lnSpc>
              <a:spcBef>
                <a:spcPct val="0"/>
              </a:spcBef>
            </a:pPr>
            <a:r>
              <a:rPr lang="ru-RU" sz="4800" dirty="0" smtClean="0">
                <a:solidFill>
                  <a:srgbClr val="0000FF"/>
                </a:solidFill>
              </a:rPr>
              <a:t>Задача 4.</a:t>
            </a:r>
            <a:r>
              <a:rPr lang="ru-RU" sz="4800" b="1" dirty="0" smtClean="0">
                <a:solidFill>
                  <a:srgbClr val="0000FF"/>
                </a:solidFill>
              </a:rPr>
              <a:t/>
            </a:r>
            <a:br>
              <a:rPr lang="ru-RU" sz="4800" b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98872" y="685801"/>
            <a:ext cx="3169227" cy="25700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3345" y="2286000"/>
            <a:ext cx="4136275" cy="3581400"/>
          </a:xfrm>
        </p:spPr>
        <p:txBody>
          <a:bodyPr>
            <a:normAutofit/>
          </a:bodyPr>
          <a:lstStyle/>
          <a:p>
            <a:pPr marL="0" lvl="8" algn="just">
              <a:defRPr/>
            </a:pPr>
            <a:endParaRPr lang="ru-RU" sz="3200" b="1" dirty="0" smtClean="0"/>
          </a:p>
          <a:p>
            <a:pPr algn="just">
              <a:lnSpc>
                <a:spcPct val="100000"/>
              </a:lnSpc>
              <a:defRPr/>
            </a:pPr>
            <a:r>
              <a:rPr lang="ru-RU" sz="3500" dirty="0" smtClean="0"/>
              <a:t> </a:t>
            </a:r>
            <a:r>
              <a:rPr lang="ru-RU" sz="3500" b="1" dirty="0" smtClean="0"/>
              <a:t>Какое давление оказывает вода на моржа при погружении его на глубину 40 м?</a:t>
            </a:r>
          </a:p>
          <a:p>
            <a:endParaRPr lang="ru-RU" dirty="0"/>
          </a:p>
        </p:txBody>
      </p:sp>
      <p:pic>
        <p:nvPicPr>
          <p:cNvPr id="23554" name="Picture 2" descr="http://www.goszakaznik.ru/assets/images/21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50" y="842962"/>
            <a:ext cx="8142286" cy="5088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025236" y="369004"/>
            <a:ext cx="98505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Перечислите характерные признаки животных отряда Китообразные.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3" descr="https://avatars.mds.yandex.net/get-pdb/199965/0f293a3e-6864-4fd7-b17f-46fdd3687fce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205" y="1402772"/>
            <a:ext cx="8788303" cy="4943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lnSpc>
                <a:spcPct val="84000"/>
              </a:lnSpc>
              <a:spcBef>
                <a:spcPct val="0"/>
              </a:spcBef>
            </a:pPr>
            <a:r>
              <a:rPr lang="ru-RU" sz="4800" dirty="0" smtClean="0">
                <a:solidFill>
                  <a:srgbClr val="0000FF"/>
                </a:solidFill>
              </a:rPr>
              <a:t>Задача 5.</a:t>
            </a:r>
            <a:r>
              <a:rPr lang="ru-RU" sz="4800" b="1" dirty="0" smtClean="0">
                <a:solidFill>
                  <a:srgbClr val="0000FF"/>
                </a:solidFill>
              </a:rPr>
              <a:t/>
            </a:r>
            <a:br>
              <a:rPr lang="ru-RU" sz="4800" b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9382" y="1856509"/>
            <a:ext cx="4330238" cy="4010891"/>
          </a:xfrm>
        </p:spPr>
        <p:txBody>
          <a:bodyPr>
            <a:normAutofit/>
          </a:bodyPr>
          <a:lstStyle/>
          <a:p>
            <a:pPr marL="0" lvl="8" algn="just">
              <a:defRPr/>
            </a:pPr>
            <a:endParaRPr lang="ru-RU" sz="3200" b="1" dirty="0" smtClean="0"/>
          </a:p>
          <a:p>
            <a:pPr algn="just">
              <a:lnSpc>
                <a:spcPct val="100000"/>
              </a:lnSpc>
              <a:defRPr/>
            </a:pPr>
            <a:r>
              <a:rPr lang="ru-RU" sz="3500" b="1" dirty="0" smtClean="0"/>
              <a:t>На какой глубине кашалот испытывает давление 30,9 МПа?</a:t>
            </a:r>
          </a:p>
          <a:p>
            <a:endParaRPr lang="ru-RU" dirty="0"/>
          </a:p>
        </p:txBody>
      </p:sp>
      <p:pic>
        <p:nvPicPr>
          <p:cNvPr id="24578" name="Picture 2" descr="http://bla-bla-dance.ru/wp-content/uploads/2017/08/sperm-whales-sleep-franco-banfi-5968a2e809fcc_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1066800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52946" y="1690255"/>
            <a:ext cx="7813963" cy="4655127"/>
          </a:xfrm>
        </p:spPr>
        <p:txBody>
          <a:bodyPr/>
          <a:lstStyle/>
          <a:p>
            <a:pPr lvl="0"/>
            <a:r>
              <a:rPr lang="ru-RU" sz="2400" dirty="0" smtClean="0"/>
              <a:t>Обсудить способы давления твёрдых тел, жидкостей и газов.</a:t>
            </a:r>
          </a:p>
          <a:p>
            <a:pPr lvl="0"/>
            <a:r>
              <a:rPr lang="ru-RU" sz="2400" dirty="0" smtClean="0"/>
              <a:t>Сравнить давления в разных практических ситуациях.</a:t>
            </a:r>
          </a:p>
          <a:p>
            <a:pPr lvl="0"/>
            <a:r>
              <a:rPr lang="ru-RU" sz="2400" dirty="0" smtClean="0"/>
              <a:t>Обосновать необходимость увеличения или уменьшения, а также наблюдать, анализировать и обобщать.</a:t>
            </a:r>
          </a:p>
          <a:p>
            <a:pPr lvl="0"/>
            <a:r>
              <a:rPr lang="ru-RU" sz="2400" dirty="0" smtClean="0"/>
              <a:t>Используя разнообразные приёмы деятельности, сообщая интересные сведения, развивать интерес к предметам.</a:t>
            </a:r>
          </a:p>
          <a:p>
            <a:pPr lvl="0"/>
            <a:r>
              <a:rPr lang="bg-BG" sz="2400" dirty="0" smtClean="0"/>
              <a:t>Рассмотреть</a:t>
            </a:r>
            <a:r>
              <a:rPr lang="ru-RU" sz="2400" dirty="0" smtClean="0"/>
              <a:t> тему:  «Отряды млекопитающих: Хищные, Ластоногие,  Китообразные». </a:t>
            </a:r>
          </a:p>
          <a:p>
            <a:endParaRPr lang="ru-RU" dirty="0"/>
          </a:p>
        </p:txBody>
      </p:sp>
      <p:pic>
        <p:nvPicPr>
          <p:cNvPr id="19460" name="Picture 4" descr="http://wildfrontier.ru/wp-content/uploads/2015/07/Boston-terer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9406" y="1214872"/>
            <a:ext cx="3124776" cy="4687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52945" y="476671"/>
            <a:ext cx="10266219" cy="5771729"/>
          </a:xfrm>
          <a:noFill/>
          <a:ln w="38100">
            <a:gradFill>
              <a:gsLst>
                <a:gs pos="0">
                  <a:srgbClr val="000099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indent="0" algn="just" eaLnBrk="1" hangingPunct="1">
              <a:buFont typeface="Tw Cen MT" pitchFamily="34" charset="0"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1. Что называют давлением?</a:t>
            </a:r>
          </a:p>
          <a:p>
            <a:pPr marL="0" indent="0" algn="just" eaLnBrk="1" hangingPunct="1">
              <a:buFont typeface="Tw Cen MT" pitchFamily="34" charset="0"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2. По какой формуле рассчитывается давление?</a:t>
            </a:r>
          </a:p>
          <a:p>
            <a:pPr marL="0" indent="0" algn="just" eaLnBrk="1" hangingPunct="1">
              <a:buFont typeface="Tw Cen MT" pitchFamily="34" charset="0"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3. Что надо делать, чтобы уменьшить давление или увеличить?</a:t>
            </a:r>
          </a:p>
          <a:p>
            <a:pPr marL="0" indent="0" algn="just" eaLnBrk="1" hangingPunct="1">
              <a:buFont typeface="Tw Cen MT" pitchFamily="34" charset="0"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4. К. Прутков говорил: «Человек раздвоен снизу, а не сверху – для того, что две опоры надежнее одной». Как будет изменятся давление, если мы будем стоять на одной ноге. И на двух ногах?</a:t>
            </a:r>
          </a:p>
          <a:p>
            <a:pPr marL="609600" indent="-609600" algn="just" eaLnBrk="1" hangingPunct="1">
              <a:buFontTx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5. На чем основан способ спасения человека, проваливающегося под лед?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 </a:t>
            </a:r>
          </a:p>
        </p:txBody>
      </p:sp>
      <p:graphicFrame>
        <p:nvGraphicFramePr>
          <p:cNvPr id="9368" name="Group 152"/>
          <p:cNvGraphicFramePr>
            <a:graphicFrameLocks noGrp="1"/>
          </p:cNvGraphicFramePr>
          <p:nvPr>
            <p:ph sz="half" idx="2"/>
          </p:nvPr>
        </p:nvGraphicFramePr>
        <p:xfrm>
          <a:off x="912285" y="476250"/>
          <a:ext cx="10655300" cy="6054725"/>
        </p:xfrm>
        <a:graphic>
          <a:graphicData uri="http://schemas.openxmlformats.org/drawingml/2006/table">
            <a:tbl>
              <a:tblPr/>
              <a:tblGrid>
                <a:gridCol w="5471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37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145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erlin Sans FB Demi" pitchFamily="34" charset="0"/>
                          <a:cs typeface="Times New Roman" pitchFamily="18" charset="0"/>
                        </a:rPr>
                        <a:t>Уменьшение давления.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erlin Sans FB Demi" pitchFamily="34" charset="0"/>
                          <a:cs typeface="Times New Roman" pitchFamily="18" charset="0"/>
                        </a:rPr>
                        <a:t>Увеличение давления.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141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1. Шасси самолета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Топор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24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2 .Широкие шины автомобилей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Резец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22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3. Гусеницы тракторов, танков, снегоходов, болотоходов.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Нож, гвозди, кнопки, иголки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246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4. Лыжи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Зубы зверей, жало  пчелы, осы.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32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5. Шпалы, рельсы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3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6. Фундаменты зданий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Шипы, колючки растений.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marT="48470" marB="4847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11382" y="188913"/>
            <a:ext cx="10846186" cy="6480175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buFontTx/>
              <a:buAutoNum type="arabicPeriod"/>
              <a:defRPr/>
            </a:pP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Весь тяжелый транспорт: самолеты, грузовые автомобили, самосвалы имеют либо широкие шины, либо многоосные колеса, либо гусеницы. С какой целью увеличивают площадь опоры?</a:t>
            </a:r>
          </a:p>
          <a:p>
            <a:pPr marL="609600" indent="-609600" eaLnBrk="1" fontAlgn="auto" hangingPunct="1">
              <a:buFontTx/>
              <a:buAutoNum type="arabicPeriod"/>
              <a:defRPr/>
            </a:pP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Снегоходы, </a:t>
            </a:r>
            <a:r>
              <a:rPr lang="ru-RU" sz="2800" i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болотоходы</a:t>
            </a: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, автомобили, предназначены для передвижения в пустынях имеют большую опорную площадь гусениц. Зачем у этого транспорта увеличивают площадь опоры?</a:t>
            </a:r>
          </a:p>
          <a:p>
            <a:pPr marL="609600" indent="-609600" eaLnBrk="1" fontAlgn="auto" hangingPunct="1">
              <a:buFontTx/>
              <a:buAutoNum type="arabicPeriod"/>
              <a:defRPr/>
            </a:pP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Мы знаем, что хорошо заточенным инструментом легче работа, чем тупым. Для чего затачивают инструменты?</a:t>
            </a:r>
          </a:p>
          <a:p>
            <a:pPr marL="609600" indent="-609600" eaLnBrk="1" fontAlgn="auto" hangingPunct="1">
              <a:buFontTx/>
              <a:buAutoNum type="arabicPeriod"/>
              <a:defRPr/>
            </a:pP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Многие животные и растения покрыты колючками. Почему их опасно трогать?</a:t>
            </a:r>
          </a:p>
          <a:p>
            <a:pPr marL="609600" indent="-609600" eaLnBrk="1" fontAlgn="auto" hangingPunct="1">
              <a:buFontTx/>
              <a:buAutoNum type="arabicPeriod"/>
              <a:defRPr/>
            </a:pPr>
            <a:r>
              <a:rPr lang="ru-RU" sz="28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Почему мы не любим ос, комаров?</a:t>
            </a: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 </a:t>
            </a:r>
          </a:p>
        </p:txBody>
      </p:sp>
      <p:graphicFrame>
        <p:nvGraphicFramePr>
          <p:cNvPr id="14514" name="Group 178"/>
          <p:cNvGraphicFramePr>
            <a:graphicFrameLocks noGrp="1"/>
          </p:cNvGraphicFramePr>
          <p:nvPr>
            <p:ph sz="half" idx="2"/>
          </p:nvPr>
        </p:nvGraphicFramePr>
        <p:xfrm>
          <a:off x="527051" y="260350"/>
          <a:ext cx="11150600" cy="6118228"/>
        </p:xfrm>
        <a:graphic>
          <a:graphicData uri="http://schemas.openxmlformats.org/drawingml/2006/table">
            <a:tbl>
              <a:tblPr/>
              <a:tblGrid>
                <a:gridCol w="557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5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1350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Berlin Sans FB Demi" pitchFamily="34" charset="0"/>
                          <a:cs typeface="Times New Roman" pitchFamily="18" charset="0"/>
                        </a:rPr>
                        <a:t>Давление, Па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Мальчик массой 45 кг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Гусеничный трактор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Легковой автомобиль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150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Заяц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200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Росомаха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160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Волк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11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800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Лось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49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Оса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000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erlin Sans FB Demi" pitchFamily="34" charset="0"/>
                      </a:endParaRPr>
                    </a:p>
                  </a:txBody>
                  <a:tcPr marL="121920" marR="121920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318655"/>
            <a:ext cx="4898015" cy="3265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836" y="342467"/>
            <a:ext cx="4215245" cy="30982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96291" y="3463638"/>
            <a:ext cx="10196945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Современных хищных зверей известно около 240 видов.</a:t>
            </a:r>
            <a:br>
              <a:rPr lang="ru-RU" sz="2400" dirty="0" smtClean="0"/>
            </a:br>
            <a:r>
              <a:rPr lang="ru-RU" sz="2400" dirty="0" smtClean="0"/>
              <a:t>Какими характерными признаками обладают эти животные?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310" y="4389582"/>
            <a:ext cx="3702627" cy="2468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363" y="4440407"/>
            <a:ext cx="3865418" cy="241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95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273" y="293615"/>
            <a:ext cx="4694327" cy="3127519"/>
          </a:xfrm>
          <a:prstGeom prst="rect">
            <a:avLst/>
          </a:prstGeom>
        </p:spPr>
      </p:pic>
      <p:pic>
        <p:nvPicPr>
          <p:cNvPr id="2050" name="Picture 2" descr="https://get.wallhere.com/photo/3840x2160-px-animals-tiger-10979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963" y="3185970"/>
            <a:ext cx="6056743" cy="3406918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052945" y="147864"/>
            <a:ext cx="573578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Отряд включает 7 семейств: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Волчьих, Медвежьих, Енотовых, Куньих, Виверровых, Гиеновых и Кошачьих.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 них наибольшее значение имеют Волчьи, Медвежьи, Кошачьи, Куньи.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59782" y="3851563"/>
            <a:ext cx="4655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Давайте выясним какую роль играют зубы, когти и лапы этих животных в их жизни.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2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lnSpc>
                <a:spcPct val="84000"/>
              </a:lnSpc>
              <a:spcBef>
                <a:spcPct val="0"/>
              </a:spcBef>
            </a:pPr>
            <a:r>
              <a:rPr lang="ru-RU" sz="4800" dirty="0" smtClean="0">
                <a:solidFill>
                  <a:srgbClr val="0000FF"/>
                </a:solidFill>
              </a:rPr>
              <a:t>Задача 1.</a:t>
            </a:r>
            <a:r>
              <a:rPr lang="ru-RU" sz="4800" b="1" dirty="0" smtClean="0">
                <a:solidFill>
                  <a:srgbClr val="0000FF"/>
                </a:solidFill>
              </a:rPr>
              <a:t/>
            </a:r>
            <a:br>
              <a:rPr lang="ru-RU" sz="4800" b="1" dirty="0" smtClean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2509" y="2036619"/>
            <a:ext cx="4779817" cy="3830782"/>
          </a:xfrm>
        </p:spPr>
        <p:txBody>
          <a:bodyPr>
            <a:normAutofit/>
          </a:bodyPr>
          <a:lstStyle/>
          <a:p>
            <a:pPr marL="0" lvl="8" algn="just">
              <a:defRPr/>
            </a:pPr>
            <a:endParaRPr lang="ru-RU" sz="3200" b="1" dirty="0" smtClean="0"/>
          </a:p>
          <a:p>
            <a:pPr marL="0" lvl="8" algn="just">
              <a:defRPr/>
            </a:pPr>
            <a:r>
              <a:rPr lang="ru-RU" sz="3500" b="1" dirty="0" smtClean="0"/>
              <a:t>Рассчитайте давление, производимое на 1 см</a:t>
            </a:r>
            <a:r>
              <a:rPr lang="ru-RU" sz="3500" b="1" baseline="30000" dirty="0" smtClean="0"/>
              <a:t>2</a:t>
            </a:r>
            <a:r>
              <a:rPr lang="ru-RU" sz="3500" b="1" dirty="0" smtClean="0"/>
              <a:t>, которое выдерживает челюсть волка массой 62 кг.</a:t>
            </a:r>
          </a:p>
          <a:p>
            <a:endParaRPr lang="ru-RU" dirty="0"/>
          </a:p>
        </p:txBody>
      </p:sp>
      <p:pic>
        <p:nvPicPr>
          <p:cNvPr id="20486" name="Picture 6" descr="http://magspace.ru/uploads/old/2008/04/1208266637_1-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2119" y="0"/>
            <a:ext cx="665988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112</TotalTime>
  <Words>515</Words>
  <Application>Microsoft Office PowerPoint</Application>
  <PresentationFormat>Широкоэкранный</PresentationFormat>
  <Paragraphs>78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Berlin Sans FB Demi</vt:lpstr>
      <vt:lpstr>Book Antiqua</vt:lpstr>
      <vt:lpstr>Franklin Gothic Book</vt:lpstr>
      <vt:lpstr>Times New Roman</vt:lpstr>
      <vt:lpstr>Tw Cen MT</vt:lpstr>
      <vt:lpstr>Crop</vt:lpstr>
      <vt:lpstr>Давление в природе</vt:lpstr>
      <vt:lpstr>Цели урока:  </vt:lpstr>
      <vt:lpstr> </vt:lpstr>
      <vt:lpstr> </vt:lpstr>
      <vt:lpstr> </vt:lpstr>
      <vt:lpstr> </vt:lpstr>
      <vt:lpstr>Презентация PowerPoint</vt:lpstr>
      <vt:lpstr>Презентация PowerPoint</vt:lpstr>
      <vt:lpstr>Задача 1. </vt:lpstr>
      <vt:lpstr>Презентация PowerPoint</vt:lpstr>
      <vt:lpstr>Задача 2. </vt:lpstr>
      <vt:lpstr>Презентация PowerPoint</vt:lpstr>
      <vt:lpstr>Задача 3. </vt:lpstr>
      <vt:lpstr>Презентация PowerPoint</vt:lpstr>
      <vt:lpstr>Задача 4. </vt:lpstr>
      <vt:lpstr>Презентация PowerPoint</vt:lpstr>
      <vt:lpstr>Задача 5.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Давление в природе</dc:title>
  <dc:creator>Пользователь Windows</dc:creator>
  <cp:lastModifiedBy>Пользователь Windows</cp:lastModifiedBy>
  <cp:revision>12</cp:revision>
  <dcterms:created xsi:type="dcterms:W3CDTF">2018-04-02T10:21:38Z</dcterms:created>
  <dcterms:modified xsi:type="dcterms:W3CDTF">2018-06-28T08:25:59Z</dcterms:modified>
</cp:coreProperties>
</file>