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0" r:id="rId5"/>
  </p:sldIdLst>
  <p:sldSz cx="9144000" cy="6858000" type="screen4x3"/>
  <p:notesSz cx="6858000" cy="9144000"/>
  <p:embeddedFontLst>
    <p:embeddedFont>
      <p:font typeface="Monotype Corsiva" pitchFamily="66" charset="0"/>
      <p:italic r:id="rId6"/>
    </p:embeddedFont>
    <p:embeddedFont>
      <p:font typeface="Calibri" pitchFamily="34" charset="0"/>
      <p:regular r:id="rId7"/>
      <p:bold r:id="rId8"/>
      <p:italic r:id="rId9"/>
      <p:boldItalic r:id="rId10"/>
    </p:embeddedFont>
    <p:embeddedFont>
      <p:font typeface="Romana Script" pitchFamily="34" charset="-52"/>
      <p:regular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0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boombob.ru/img/picture/Oct/11/a7601859c78508fe008631522d398da0/1.jpg" TargetMode="External"/><Relationship Id="rId3" Type="http://schemas.openxmlformats.org/officeDocument/2006/relationships/hyperlink" Target="http://nachalo4ka.ru/wp-content/uploads/2015/01/raznotsvetnyie-kruglyie-sharyi-1.png" TargetMode="External"/><Relationship Id="rId7" Type="http://schemas.openxmlformats.org/officeDocument/2006/relationships/hyperlink" Target="http://png.psd-photoshop.ru/publ/kliparty/klipart_dlja_fotoshopa_zverjata_shkolniki/36-1-0-2922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6723/16969765.1fc/0_8c9a9_93de2f9b_orig.png" TargetMode="External"/><Relationship Id="rId5" Type="http://schemas.openxmlformats.org/officeDocument/2006/relationships/hyperlink" Target="http://img-fotki.yandex.ru/get/9652/16969765.224/0_8ebe6_578f197b_orig.png" TargetMode="External"/><Relationship Id="rId4" Type="http://schemas.openxmlformats.org/officeDocument/2006/relationships/hyperlink" Target="https://img-fotki.yandex.ru/get/15541/39663434.754/0_a39ac_a54187f5_XL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539552" y="980728"/>
            <a:ext cx="5112568" cy="4884424"/>
            <a:chOff x="1105219" y="2955212"/>
            <a:chExt cx="7175874" cy="609554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28806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Шаблон </a:t>
              </a:r>
              <a:r>
                <a:rPr lang="ru-RU" sz="72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презентации</a:t>
              </a:r>
              <a:endParaRPr lang="ru-RU" sz="72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80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Автор презентации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sz="4800" b="1" dirty="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mana Script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803173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hlinkClick r:id="rId2"/>
                </a:rPr>
                <a:t> </a:t>
              </a:r>
              <a:r>
                <a:rPr lang="en-US" sz="2000" b="1" dirty="0" smtClean="0">
                  <a:solidFill>
                    <a:srgbClr val="0033CC"/>
                  </a:solidFill>
                  <a:latin typeface="Monotype Corsiva" pitchFamily="66" charset="0"/>
                  <a:hlinkClick r:id="rId2"/>
                </a:rPr>
                <a:t>http://linda6035.ucoz.ru/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rgbClr val="0033CC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51520" y="332656"/>
            <a:ext cx="8640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mana Script" pitchFamily="34" charset="-52"/>
              </a:rPr>
              <a:t>Информационные источники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Шары  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3"/>
              </a:rPr>
              <a:t>http://nachalo4ka.ru/wp-content/uploads/2015/01/raznotsvetnyie-kruglyie-sharyi-1.png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Бордюр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https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/15541/39663434.754/0_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39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54187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XL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/9652/16969765.224/0_8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ebe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6_578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197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1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/6723/16969765.1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/0_8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9_93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de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2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Фон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http://</a:t>
            </a:r>
            <a:r>
              <a:rPr lang="en-US" u="sng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boombob.ru/img/picture/Oct/11/a7601859c78508fe008631522d398da0/1.jpg</a:t>
            </a:r>
            <a:endParaRPr lang="ru-RU" u="sng" dirty="0" smtClean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6325107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144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Monotype Corsiva</vt:lpstr>
      <vt:lpstr>Calibri</vt:lpstr>
      <vt:lpstr>Romana Script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Фокина Лидия Петровна</dc:creator>
  <cp:keywords>Шаблон презентации</cp:keywords>
  <cp:lastModifiedBy>Фокина Лидия Петровна</cp:lastModifiedBy>
  <cp:revision>58</cp:revision>
  <dcterms:created xsi:type="dcterms:W3CDTF">2014-07-06T18:18:01Z</dcterms:created>
  <dcterms:modified xsi:type="dcterms:W3CDTF">2017-11-06T15:04:35Z</dcterms:modified>
</cp:coreProperties>
</file>