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Monotype Corsiva" pitchFamily="66" charset="0"/>
      <p:italic r:id="rId6"/>
    </p:embeddedFont>
    <p:embeddedFont>
      <p:font typeface="Calibri" pitchFamily="34" charset="0"/>
      <p:regular r:id="rId7"/>
      <p:bold r:id="rId8"/>
      <p:italic r:id="rId9"/>
      <p:boldItalic r:id="rId10"/>
    </p:embeddedFont>
    <p:embeddedFont>
      <p:font typeface="Romana Script" pitchFamily="34" charset="-52"/>
      <p:regular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boombob.ru/img/picture/Oct/11/a7601859c78508fe008631522d398da0/1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9552" y="980728"/>
            <a:ext cx="5112568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Фон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http://</a:t>
            </a:r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boombob.ru/img/picture/Oct/11/a7601859c78508fe008631522d398da0/1.jpg</a:t>
            </a:r>
            <a:endParaRPr lang="ru-RU" u="sng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Monotype Corsiva</vt:lpstr>
      <vt:lpstr>Calibri</vt:lpstr>
      <vt:lpstr>Romana Script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59</cp:revision>
  <dcterms:created xsi:type="dcterms:W3CDTF">2014-07-06T18:18:01Z</dcterms:created>
  <dcterms:modified xsi:type="dcterms:W3CDTF">2017-11-06T15:05:03Z</dcterms:modified>
</cp:coreProperties>
</file>