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Calibri" pitchFamily="34" charset="0"/>
      <p:regular r:id="rId7"/>
      <p:bold r:id="rId8"/>
      <p:italic r:id="rId9"/>
      <p:boldItalic r:id="rId10"/>
    </p:embeddedFont>
    <p:embeddedFont>
      <p:font typeface="Romana Script" pitchFamily="34" charset="-52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boombob.ru/img/picture/Oct/11/a7601859c78508fe008631522d398da0/1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boombob.ru/img/picture/Oct/11/a7601859c78508fe008631522d398da0/1.jpg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Calibri</vt:lpstr>
      <vt:lpstr>Romana Script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60</cp:revision>
  <dcterms:created xsi:type="dcterms:W3CDTF">2014-07-06T18:18:01Z</dcterms:created>
  <dcterms:modified xsi:type="dcterms:W3CDTF">2017-11-06T15:05:31Z</dcterms:modified>
</cp:coreProperties>
</file>