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4" r:id="rId13"/>
    <p:sldId id="272" r:id="rId14"/>
    <p:sldId id="277" r:id="rId15"/>
    <p:sldId id="281" r:id="rId16"/>
    <p:sldId id="280" r:id="rId17"/>
    <p:sldId id="279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4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628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1974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136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7390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341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143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399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602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180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979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1068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39667-406D-49BA-9BE3-ADFC253386B7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5AEBA-4A06-4276-9F88-DE53A1096A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995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9144001" cy="7101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442729">
            <a:off x="3497515" y="1193742"/>
            <a:ext cx="4666816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>
                  <a:solidFill>
                    <a:srgbClr val="37441C"/>
                  </a:solidFill>
                </a:ln>
                <a:solidFill>
                  <a:srgbClr val="37441C"/>
                </a:solidFill>
              </a:rPr>
              <a:t>21 июня 2018 года мы весло и задорно провели спортивный праздник </a:t>
            </a:r>
          </a:p>
          <a:p>
            <a:pPr algn="ctr"/>
            <a:r>
              <a:rPr lang="ru-RU" sz="3200" b="1" dirty="0" smtClean="0">
                <a:ln>
                  <a:solidFill>
                    <a:srgbClr val="37441C"/>
                  </a:solidFill>
                </a:ln>
                <a:solidFill>
                  <a:srgbClr val="37441C"/>
                </a:solidFill>
              </a:rPr>
              <a:t>«МЫ РЕБЯТА ЛУЧШЕ ВСЕХ, НАС В ФУТБОЛЕ ЖДЁТ УСПЕХ»</a:t>
            </a:r>
            <a:endParaRPr lang="ru-RU" sz="3200" b="1" dirty="0">
              <a:ln>
                <a:solidFill>
                  <a:srgbClr val="37441C"/>
                </a:solidFill>
              </a:ln>
              <a:solidFill>
                <a:srgbClr val="3744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53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11338" y="5285986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9616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11338" y="5285986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7904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96336" y="5316462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7332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24328" y="5333080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6096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52320" y="5329423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6237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24328" y="5357132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390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24328" y="5360790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2912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6328"/>
            <a:ext cx="9144000" cy="68253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44785" y="5329423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28841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0648"/>
            <a:ext cx="9136041" cy="6336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340768"/>
            <a:ext cx="4608512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 НОВЫХ ВСТРЕЧ…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5735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11338" y="5285986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104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24328" y="5404315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29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96336" y="5308078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356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11338" y="5285986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71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52320" y="5285986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936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11338" y="5285986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9110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52320" y="5285986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1272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24328" y="5285986"/>
            <a:ext cx="1437126" cy="14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6284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27</Words>
  <Application>Microsoft Office PowerPoint</Application>
  <PresentationFormat>Экран (4:3)</PresentationFormat>
  <Paragraphs>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Comp</cp:lastModifiedBy>
  <cp:revision>15</cp:revision>
  <dcterms:created xsi:type="dcterms:W3CDTF">2018-06-21T10:48:42Z</dcterms:created>
  <dcterms:modified xsi:type="dcterms:W3CDTF">2018-06-28T17:54:03Z</dcterms:modified>
</cp:coreProperties>
</file>