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7" r:id="rId4"/>
    <p:sldId id="258" r:id="rId5"/>
    <p:sldId id="272" r:id="rId6"/>
    <p:sldId id="260" r:id="rId7"/>
    <p:sldId id="267" r:id="rId8"/>
    <p:sldId id="264" r:id="rId9"/>
    <p:sldId id="263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196752"/>
            <a:ext cx="7772400" cy="1829761"/>
          </a:xfrm>
        </p:spPr>
        <p:txBody>
          <a:bodyPr>
            <a:noAutofit/>
          </a:bodyPr>
          <a:lstStyle/>
          <a:p>
            <a:r>
              <a:rPr lang="en-US" sz="7200" i="1" u="sng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PHONETIC </a:t>
            </a:r>
            <a:br>
              <a:rPr lang="en-US" sz="7200" i="1" u="sng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7200" i="1" u="sng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CONTEST</a:t>
            </a:r>
            <a:endParaRPr lang="ru-RU" sz="7200" i="1" u="sng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                            </a:t>
            </a:r>
            <a:r>
              <a:rPr lang="en-US" b="1" dirty="0" smtClean="0"/>
              <a:t>R. L. Stevenson</a:t>
            </a:r>
          </a:p>
          <a:p>
            <a:r>
              <a:rPr lang="en-US" sz="3600" b="1" dirty="0" smtClean="0">
                <a:latin typeface="Lucida Handwriting" pitchFamily="66" charset="0"/>
              </a:rPr>
              <a:t>Windy </a:t>
            </a:r>
            <a:r>
              <a:rPr lang="en-US" sz="3600" b="1" dirty="0" err="1" smtClean="0">
                <a:latin typeface="Lucida Handwriting" pitchFamily="66" charset="0"/>
              </a:rPr>
              <a:t>Nightsa</a:t>
            </a:r>
            <a:endParaRPr lang="ru-RU" sz="3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060848"/>
            <a:ext cx="3652839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80928"/>
            <a:ext cx="6051653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052736"/>
            <a:ext cx="7467600" cy="487375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Forte" pitchFamily="66" charset="0"/>
              </a:rPr>
              <a:t>Twinkle, twinkle little star  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Documents and Settings\Администратор\Рабочий стол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564904"/>
            <a:ext cx="6656000" cy="37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02716">
            <a:off x="5292080" y="3140968"/>
            <a:ext cx="2651760" cy="31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8136904" cy="5616624"/>
          </a:xfrm>
        </p:spPr>
        <p:txBody>
          <a:bodyPr/>
          <a:lstStyle/>
          <a:p>
            <a:r>
              <a:rPr lang="en-US" sz="3600" b="1" dirty="0" err="1" smtClean="0"/>
              <a:t>A.Milne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                                   </a:t>
            </a:r>
          </a:p>
          <a:p>
            <a:pPr>
              <a:buNone/>
            </a:pPr>
            <a:r>
              <a:rPr lang="en-US" sz="3600" b="1" i="1" dirty="0" smtClean="0">
                <a:latin typeface="Lucida Handwriting" pitchFamily="66" charset="0"/>
              </a:rPr>
              <a:t>                              </a:t>
            </a:r>
          </a:p>
          <a:p>
            <a:pPr>
              <a:buNone/>
            </a:pPr>
            <a:r>
              <a:rPr lang="en-US" sz="3600" b="1" i="1" dirty="0" smtClean="0">
                <a:latin typeface="Lucida Handwriting" pitchFamily="66" charset="0"/>
              </a:rPr>
              <a:t>                            Puppy and I</a:t>
            </a:r>
          </a:p>
          <a:p>
            <a:pPr>
              <a:buNone/>
            </a:pPr>
            <a:endParaRPr lang="en-US" sz="3600" b="1" i="1" dirty="0" smtClean="0">
              <a:latin typeface="Lucida Handwriting" pitchFamily="66" charset="0"/>
            </a:endParaRPr>
          </a:p>
          <a:p>
            <a:pPr>
              <a:buNone/>
            </a:pPr>
            <a:endParaRPr lang="en-US" sz="3600" b="1" i="1" dirty="0" smtClean="0">
              <a:latin typeface="Lucida Handwriting" pitchFamily="66" charset="0"/>
            </a:endParaRPr>
          </a:p>
          <a:p>
            <a:pPr>
              <a:buNone/>
            </a:pPr>
            <a:endParaRPr lang="en-US" sz="3600" b="1" i="1" dirty="0" smtClean="0">
              <a:latin typeface="Lucida Handwriting" pitchFamily="66" charset="0"/>
            </a:endParaRPr>
          </a:p>
          <a:p>
            <a:pPr>
              <a:buNone/>
            </a:pPr>
            <a:endParaRPr lang="en-US" sz="3600" b="1" i="1" dirty="0" smtClean="0">
              <a:latin typeface="Lucida Handwriting" pitchFamily="66" charset="0"/>
            </a:endParaRPr>
          </a:p>
          <a:p>
            <a:pPr>
              <a:buNone/>
            </a:pPr>
            <a:r>
              <a:rPr lang="en-US" sz="3600" b="1" i="1" dirty="0" smtClean="0">
                <a:latin typeface="Lucida Handwriting" pitchFamily="66" charset="0"/>
              </a:rPr>
              <a:t>             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299" y="1815992"/>
            <a:ext cx="26574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7322" t="4037" r="17335" b="16348"/>
          <a:stretch>
            <a:fillRect/>
          </a:stretch>
        </p:blipFill>
        <p:spPr bwMode="auto">
          <a:xfrm rot="20799481">
            <a:off x="1377042" y="2122453"/>
            <a:ext cx="4121727" cy="39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8291264" cy="5205192"/>
          </a:xfrm>
        </p:spPr>
        <p:txBody>
          <a:bodyPr/>
          <a:lstStyle/>
          <a:p>
            <a:pPr algn="r">
              <a:buNone/>
            </a:pPr>
            <a:r>
              <a:rPr lang="en-US" sz="3200" b="1" dirty="0" smtClean="0"/>
              <a:t>                                                      </a:t>
            </a:r>
            <a:r>
              <a:rPr lang="en-US" sz="3200" b="1" dirty="0" err="1" smtClean="0"/>
              <a:t>A.Milne</a:t>
            </a:r>
            <a:r>
              <a:rPr lang="en-US" sz="3200" b="1" dirty="0" smtClean="0"/>
              <a:t> </a:t>
            </a:r>
          </a:p>
          <a:p>
            <a:r>
              <a:rPr lang="en-US" sz="3600" b="1" dirty="0" smtClean="0">
                <a:solidFill>
                  <a:srgbClr val="92D050"/>
                </a:solidFill>
                <a:latin typeface="Lucida Handwriting" pitchFamily="66" charset="0"/>
              </a:rPr>
              <a:t>The Three Foxes</a:t>
            </a:r>
            <a:endParaRPr lang="ru-RU" sz="3600" b="1" dirty="0">
              <a:solidFill>
                <a:srgbClr val="92D05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060848"/>
            <a:ext cx="26574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60987">
            <a:off x="469717" y="2916489"/>
            <a:ext cx="4752000" cy="31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764704"/>
            <a:ext cx="7467600" cy="4873752"/>
          </a:xfrm>
        </p:spPr>
        <p:txBody>
          <a:bodyPr/>
          <a:lstStyle/>
          <a:p>
            <a:pPr algn="r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                    R. Kipling</a:t>
            </a:r>
          </a:p>
          <a:p>
            <a:r>
              <a:rPr lang="en-US" sz="4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orte" pitchFamily="66" charset="0"/>
              </a:rPr>
              <a:t>Six honest men</a:t>
            </a:r>
            <a:endParaRPr lang="ru-RU" sz="4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97" y="1988840"/>
            <a:ext cx="2637484" cy="41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11530">
            <a:off x="3405544" y="2700878"/>
            <a:ext cx="4909073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836712"/>
            <a:ext cx="7467600" cy="4873752"/>
          </a:xfrm>
        </p:spPr>
        <p:txBody>
          <a:bodyPr/>
          <a:lstStyle/>
          <a:p>
            <a:r>
              <a:rPr lang="en-US" sz="2800" b="1" dirty="0" smtClean="0"/>
              <a:t>H. Longfellow</a:t>
            </a:r>
          </a:p>
          <a:p>
            <a:pPr algn="r"/>
            <a:r>
              <a:rPr lang="en-US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Lucida Handwriting" pitchFamily="66" charset="0"/>
              </a:rPr>
              <a:t>The Twilight</a:t>
            </a:r>
            <a:endParaRPr lang="ru-RU" sz="36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2569273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           Spike Milligan</a:t>
            </a:r>
          </a:p>
          <a:p>
            <a:pPr>
              <a:buNone/>
            </a:pPr>
            <a:endParaRPr lang="en-US" b="1" dirty="0" smtClean="0">
              <a:solidFill>
                <a:schemeClr val="accent1"/>
              </a:solidFill>
              <a:latin typeface="Lucida Handwriting" pitchFamily="66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  <a:latin typeface="Lucida Handwriting" pitchFamily="66" charset="0"/>
              </a:rPr>
              <a:t>The “Veggie” Lion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196752"/>
            <a:ext cx="4212000" cy="42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23124">
            <a:off x="611560" y="3284984"/>
            <a:ext cx="4339724" cy="31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3235788" cy="36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908720"/>
            <a:ext cx="7467600" cy="4873752"/>
          </a:xfrm>
        </p:spPr>
        <p:txBody>
          <a:bodyPr/>
          <a:lstStyle/>
          <a:p>
            <a:r>
              <a:rPr lang="en-US" sz="2800" b="1" dirty="0" smtClean="0"/>
              <a:t>Margaret Wise Brown</a:t>
            </a:r>
          </a:p>
          <a:p>
            <a:pPr>
              <a:buNone/>
            </a:pPr>
            <a:r>
              <a:rPr lang="ru-RU" dirty="0" smtClean="0"/>
              <a:t>                                 </a:t>
            </a:r>
            <a:r>
              <a:rPr lang="en-US" b="1" dirty="0" smtClean="0">
                <a:solidFill>
                  <a:srgbClr val="00B050"/>
                </a:solidFill>
                <a:latin typeface="Lucida Handwriting" pitchFamily="66" charset="0"/>
              </a:rPr>
              <a:t>How do you know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Lucida Handwriting" pitchFamily="66" charset="0"/>
              </a:rPr>
              <a:t>                                               it’s  spring?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2195">
            <a:off x="3461718" y="3027646"/>
            <a:ext cx="5068800" cy="316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17641">
            <a:off x="247355" y="2908819"/>
            <a:ext cx="6144000" cy="3456000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90872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                    </a:t>
            </a:r>
            <a:r>
              <a:rPr lang="en-US" sz="3200" b="1" dirty="0" smtClean="0"/>
              <a:t>H. Longfellow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70C0"/>
                </a:solidFill>
                <a:latin typeface="Lucida Handwriting" pitchFamily="66" charset="0"/>
              </a:rPr>
              <a:t>Rain </a:t>
            </a:r>
            <a:r>
              <a:rPr lang="ru-RU" sz="3600" b="1" dirty="0" smtClean="0">
                <a:solidFill>
                  <a:srgbClr val="0070C0"/>
                </a:solidFill>
                <a:latin typeface="Lucida Handwriting" pitchFamily="66" charset="0"/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  <a:latin typeface="Lucida Handwriting" pitchFamily="66" charset="0"/>
              </a:rPr>
              <a:t>in </a:t>
            </a:r>
            <a:r>
              <a:rPr lang="ru-RU" sz="3600" b="1" dirty="0" smtClean="0">
                <a:solidFill>
                  <a:srgbClr val="0070C0"/>
                </a:solidFill>
                <a:latin typeface="Lucida Handwriting" pitchFamily="66" charset="0"/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  <a:latin typeface="Lucida Handwriting" pitchFamily="66" charset="0"/>
              </a:rPr>
              <a:t>Summer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196752"/>
            <a:ext cx="2569273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765</TotalTime>
  <Words>66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PHONETIC  CONTEST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PHONETIC  CONTEST</dc:title>
  <cp:lastModifiedBy>WORK</cp:lastModifiedBy>
  <cp:revision>16</cp:revision>
  <dcterms:modified xsi:type="dcterms:W3CDTF">2018-06-28T12:02:23Z</dcterms:modified>
</cp:coreProperties>
</file>