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9" autoAdjust="0"/>
    <p:restoredTop sz="94660"/>
  </p:normalViewPr>
  <p:slideViewPr>
    <p:cSldViewPr snapToGrid="0">
      <p:cViewPr varScale="1">
        <p:scale>
          <a:sx n="88" d="100"/>
          <a:sy n="88" d="100"/>
        </p:scale>
        <p:origin x="104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64683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52023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314843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68459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752452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37271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6/28/2018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40936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09752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544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9974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t>6/28/2018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65407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53249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9995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2691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6/28/2018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31495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7333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6/28/2018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1272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  <p:sldLayoutId id="214748368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30301" y="857250"/>
            <a:ext cx="5825201" cy="1397480"/>
          </a:xfrm>
        </p:spPr>
        <p:txBody>
          <a:bodyPr/>
          <a:lstStyle/>
          <a:p>
            <a:r>
              <a:rPr lang="ru-RU" sz="2700" dirty="0"/>
              <a:t>«Лето на окошке»</a:t>
            </a:r>
            <a:br>
              <a:rPr lang="ru-RU" sz="2700" dirty="0"/>
            </a:br>
            <a:r>
              <a:rPr lang="ru-RU" sz="2700" dirty="0"/>
              <a:t>в </a:t>
            </a:r>
            <a:r>
              <a:rPr lang="en-US" sz="2700" dirty="0"/>
              <a:t>I </a:t>
            </a:r>
            <a:r>
              <a:rPr lang="ru-RU" sz="2700" dirty="0"/>
              <a:t>младшей группе №9</a:t>
            </a:r>
            <a:r>
              <a:rPr lang="en-US" sz="2700" dirty="0"/>
              <a:t/>
            </a:r>
            <a:br>
              <a:rPr lang="en-US" sz="2700" dirty="0"/>
            </a:br>
            <a:r>
              <a:rPr lang="ru-RU" sz="2700" dirty="0"/>
              <a:t>МДОУ 55 г. Энгельса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30300" y="3147563"/>
            <a:ext cx="5825202" cy="240677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0301" y="2856422"/>
            <a:ext cx="5871007" cy="2989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5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261258"/>
            <a:ext cx="6347713" cy="60959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9" y="870857"/>
            <a:ext cx="6345903" cy="2035629"/>
          </a:xfrm>
        </p:spPr>
        <p:txBody>
          <a:bodyPr>
            <a:normAutofit lnSpcReduction="10000"/>
          </a:bodyPr>
          <a:lstStyle/>
          <a:p>
            <a:r>
              <a:rPr lang="ru-RU" sz="1800" dirty="0" err="1"/>
              <a:t>Обогощать</a:t>
            </a:r>
            <a:r>
              <a:rPr lang="ru-RU" sz="1800" dirty="0"/>
              <a:t> представления детей о растениях.</a:t>
            </a:r>
          </a:p>
          <a:p>
            <a:r>
              <a:rPr lang="ru-RU" sz="1800" dirty="0"/>
              <a:t>Развивать интерес к развитию и росту растений, наблюдательность и любознательность.</a:t>
            </a:r>
          </a:p>
          <a:p>
            <a:r>
              <a:rPr lang="ru-RU" sz="1800" dirty="0"/>
              <a:t>Способствовать развитию самостоятельности.</a:t>
            </a:r>
          </a:p>
          <a:p>
            <a:r>
              <a:rPr lang="ru-RU" sz="1800" dirty="0"/>
              <a:t>Воспитывать любовь и заботливое отношение к растениям.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0171" y="2710543"/>
            <a:ext cx="2821609" cy="3883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4870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/>
              <a:t>В нашем детском саду проводился конкурс «Лето на окошке». И наша группа принимала активное участие. Дети не просто учились ухаживать за растениями, но и расширяли словарный запас при помощи: знакомства с новыми словами( лейка, посадить, взрыхлить, семена) , использование стихотворений, поговорок</a:t>
            </a:r>
            <a:r>
              <a:rPr lang="ru-RU" sz="2700" dirty="0" smtClean="0"/>
              <a:t>, загадок</a:t>
            </a:r>
            <a:r>
              <a:rPr lang="ru-RU" sz="2700" dirty="0" smtClean="0"/>
              <a:t>.</a:t>
            </a:r>
            <a:r>
              <a:rPr lang="en-US" sz="2700" dirty="0" smtClean="0"/>
              <a:t> </a:t>
            </a:r>
            <a:r>
              <a:rPr lang="ru-RU" sz="2700" dirty="0" smtClean="0"/>
              <a:t>Это </a:t>
            </a:r>
            <a:r>
              <a:rPr lang="ru-RU" sz="2700" dirty="0"/>
              <a:t>положительно сказывается на развитие речи.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V="1">
            <a:off x="508001" y="5388272"/>
            <a:ext cx="6447501" cy="179001"/>
          </a:xfrm>
        </p:spPr>
        <p:txBody>
          <a:bodyPr>
            <a:normAutofit fontScale="40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09755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/>
              <a:t>                    Посадили огород, </a:t>
            </a:r>
            <a:r>
              <a:rPr lang="ru-RU" sz="1800" dirty="0" err="1"/>
              <a:t>посмотрите,что</a:t>
            </a:r>
            <a:r>
              <a:rPr lang="ru-RU" sz="1800" dirty="0"/>
              <a:t> растет?</a:t>
            </a:r>
            <a:br>
              <a:rPr lang="ru-RU" sz="1800" dirty="0"/>
            </a:br>
            <a:r>
              <a:rPr lang="ru-RU" sz="1800" dirty="0"/>
              <a:t>                         Будем мы ухаживать, будем поливать, </a:t>
            </a:r>
            <a:br>
              <a:rPr lang="ru-RU" sz="1800" dirty="0"/>
            </a:br>
            <a:r>
              <a:rPr lang="ru-RU" sz="1800" dirty="0"/>
              <a:t>                    будем за росточками дружно наблюдать.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2152" y="2160588"/>
            <a:ext cx="2183308" cy="3881437"/>
          </a:xfrm>
        </p:spPr>
      </p:pic>
    </p:spTree>
    <p:extLst>
      <p:ext uri="{BB962C8B-B14F-4D97-AF65-F5344CB8AC3E}">
        <p14:creationId xmlns:p14="http://schemas.microsoft.com/office/powerpoint/2010/main" val="3627623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491" y="1159175"/>
            <a:ext cx="6447501" cy="990600"/>
          </a:xfrm>
        </p:spPr>
        <p:txBody>
          <a:bodyPr>
            <a:normAutofit/>
          </a:bodyPr>
          <a:lstStyle/>
          <a:p>
            <a:r>
              <a:rPr lang="ru-RU" sz="1500" dirty="0"/>
              <a:t>      Дети с большим удовольствием принимали участие в создании и       </a:t>
            </a:r>
            <a:br>
              <a:rPr lang="ru-RU" sz="1500" dirty="0"/>
            </a:br>
            <a:r>
              <a:rPr lang="ru-RU" sz="1500" dirty="0"/>
              <a:t>       поддержки огорода. Первое что мы посадили-это был лук. Так    </a:t>
            </a:r>
            <a:br>
              <a:rPr lang="ru-RU" sz="1500" dirty="0"/>
            </a:br>
            <a:r>
              <a:rPr lang="ru-RU" sz="1500" dirty="0"/>
              <a:t>       же сажали семена гороха, фасоли.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8131" y="2392392"/>
            <a:ext cx="2109767" cy="312024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13562" y="2688386"/>
            <a:ext cx="3765431" cy="2528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3754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8001" y="1314450"/>
            <a:ext cx="6447501" cy="1289649"/>
          </a:xfrm>
        </p:spPr>
        <p:txBody>
          <a:bodyPr>
            <a:noAutofit/>
          </a:bodyPr>
          <a:lstStyle/>
          <a:p>
            <a:r>
              <a:rPr lang="ru-RU" sz="1800" dirty="0"/>
              <a:t>  Благодаря выращиванию лука мы провели профилактику   </a:t>
            </a:r>
            <a:br>
              <a:rPr lang="ru-RU" sz="1800" dirty="0"/>
            </a:br>
            <a:r>
              <a:rPr lang="ru-RU" sz="1800" dirty="0"/>
              <a:t>    заболевания верхних дыхательных путей. Все ребята  </a:t>
            </a:r>
            <a:br>
              <a:rPr lang="ru-RU" sz="1800" dirty="0"/>
            </a:br>
            <a:r>
              <a:rPr lang="ru-RU" sz="1800" dirty="0"/>
              <a:t>              любят кушать лук, особенно зеленый,  </a:t>
            </a:r>
            <a:br>
              <a:rPr lang="ru-RU" sz="1800" dirty="0"/>
            </a:br>
            <a:r>
              <a:rPr lang="ru-RU" sz="1800" dirty="0"/>
              <a:t>               </a:t>
            </a:r>
            <a:r>
              <a:rPr lang="ru-RU" sz="1800" dirty="0" err="1"/>
              <a:t>свежий,выращенный</a:t>
            </a:r>
            <a:r>
              <a:rPr lang="ru-RU" sz="1800" dirty="0"/>
              <a:t> своими руками. 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2487" y="3526972"/>
            <a:ext cx="4953000" cy="2446201"/>
          </a:xfrm>
        </p:spPr>
      </p:pic>
    </p:spTree>
    <p:extLst>
      <p:ext uri="{BB962C8B-B14F-4D97-AF65-F5344CB8AC3E}">
        <p14:creationId xmlns:p14="http://schemas.microsoft.com/office/powerpoint/2010/main" val="14084841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dirty="0"/>
              <a:t>Казалось бы, простой проект «Лето на окне», а сколько сразу задач образовательного процесса позволяет решить. Экспериментируйте, ставьте новые задачи, и ваши семена обязательно одарят вас прекрасными всходами.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196182" y="2160588"/>
            <a:ext cx="5175249" cy="3881437"/>
          </a:xfrm>
        </p:spPr>
      </p:pic>
    </p:spTree>
    <p:extLst>
      <p:ext uri="{BB962C8B-B14F-4D97-AF65-F5344CB8AC3E}">
        <p14:creationId xmlns:p14="http://schemas.microsoft.com/office/powerpoint/2010/main" val="638225413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54</TotalTime>
  <Words>157</Words>
  <Application>Microsoft Office PowerPoint</Application>
  <PresentationFormat>Экран (4:3)</PresentationFormat>
  <Paragraphs>11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Trebuchet MS</vt:lpstr>
      <vt:lpstr>Wingdings 3</vt:lpstr>
      <vt:lpstr>Грань</vt:lpstr>
      <vt:lpstr>«Лето на окошке» в I младшей группе №9 МДОУ 55 г. Энгельса</vt:lpstr>
      <vt:lpstr>Цель:</vt:lpstr>
      <vt:lpstr>В нашем детском саду проводился конкурс «Лето на окошке». И наша группа принимала активное участие. Дети не просто учились ухаживать за растениями, но и расширяли словарный запас при помощи: знакомства с новыми словами( лейка, посадить, взрыхлить, семена) , использование стихотворений, поговорок, загадок. Это положительно сказывается на развитие речи.  </vt:lpstr>
      <vt:lpstr>                    Посадили огород, посмотрите,что растет?                          Будем мы ухаживать, будем поливать,                      будем за росточками дружно наблюдать.</vt:lpstr>
      <vt:lpstr>      Дети с большим удовольствием принимали участие в создании и               поддержки огорода. Первое что мы посадили-это был лук. Так            же сажали семена гороха, фасоли.</vt:lpstr>
      <vt:lpstr>  Благодаря выращиванию лука мы провели профилактику        заболевания верхних дыхательных путей. Все ребята                 любят кушать лук, особенно зеленый,                  свежий,выращенный своими руками.  </vt:lpstr>
      <vt:lpstr>Казалось бы, простой проект «Лето на окне», а сколько сразу задач образовательного процесса позволяет решить. Экспериментируйте, ставьте новые задачи, и ваши семена обязательно одарят вас прекрасными всходами. 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«Лето на окошке» в младшей группе.</dc:title>
  <dc:creator>Admin</dc:creator>
  <cp:lastModifiedBy>Admin</cp:lastModifiedBy>
  <cp:revision>8</cp:revision>
  <dcterms:created xsi:type="dcterms:W3CDTF">2018-06-28T12:05:50Z</dcterms:created>
  <dcterms:modified xsi:type="dcterms:W3CDTF">2018-06-28T16:35:24Z</dcterms:modified>
</cp:coreProperties>
</file>