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57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501122" cy="164307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Восьмая школа в судьбе выпускников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Выполнили: ученики 7 </a:t>
            </a:r>
            <a:r>
              <a:rPr lang="ru-RU" sz="20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класса,кл.рук:Телегина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Лариса Леонидовна</a:t>
            </a: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4086" y="2571744"/>
            <a:ext cx="4473234" cy="257176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1026" name="Picture 2" descr="H:\4 Книга Телегина Л.Л.  Всё, что дорого сердцу\Фото кн 4 Всё что дорого сердцу\Фото школьных лет\Безимени-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864816"/>
            <a:ext cx="3869628" cy="45645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Наш классный руководитель – Лариса Леонидовна Телегина.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Она тоже училась в этой школе. Она часто рассказывает нам о том, как она училась, о ее школьной жизни. Потом, закончив школу, она решила связать свою жизнь со своим вторым домом – школой №8.</a:t>
            </a:r>
          </a:p>
          <a:p>
            <a:pPr>
              <a:buNone/>
            </a:pPr>
            <a:r>
              <a:rPr lang="ru-RU" dirty="0" smtClean="0"/>
              <a:t>Сейчас она учитель русского языка и литературы, классный руководитель, преданный своей работе. Если кому-то нужна ее помощь – она обязательно поможет.</a:t>
            </a:r>
          </a:p>
          <a:p>
            <a:endParaRPr lang="ru-RU" dirty="0"/>
          </a:p>
        </p:txBody>
      </p:sp>
      <p:pic>
        <p:nvPicPr>
          <p:cNvPr id="1026" name="Picture 2" descr="C:\Documents and Settings\каб43\Мои документы\Телегина ЛЛ\классный руководитель\7В класс\Фотоальбом 7В класс\фото с уборки территории\W07XWN-fYn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07903" y="1700809"/>
            <a:ext cx="3264362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Наш классный руководитель – Телегина Лариса Леонидовна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499992" y="1628800"/>
            <a:ext cx="3997678" cy="465487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Выпускница нашей восьмой школы.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Окончила школу в 1980 году.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Классным руководителем был Андрусов Юрий Фёдорович, учитель математики.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После окончания филологического факультета Тюменского государственного университета вернулась работать в родную школу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7" name="Picture 2" descr="M:\4 Книга Телегина Л.Л.  Всё, что дорого сердцу\Фото кн 4 Всё что дорого сердцу\Безимени-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55576" y="1628800"/>
            <a:ext cx="3145711" cy="4525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08266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Телегина Лариса Леонидовна -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500174"/>
            <a:ext cx="4143404" cy="514353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Сегодня 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Лариса Леонидовна - 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учитель русского языка и литературы,  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      Почётный работник общего образования РФ,  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Лауреат  национальной премии Президента РФ в номинации «Лучшие учителя России», 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дважды обладатель Гранта Президента РФ (2009г., 2013г.), 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Гранта Губернатора ХМАО - Югры (2012г.). 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Победитель Всероссийского конкурса работ в области педагогики, работы с детьми и молодёжью 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«За нравственный подвиг учителя» 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в ХМАО – Югре и Уральском Федеральном округе (2008г., 2010г., 2012г., 2014г.). 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Финалист Всероссийского конкурса «Педагог года -  2015» в номинации «Учитель года».</a:t>
            </a:r>
          </a:p>
          <a:p>
            <a:endParaRPr lang="ru-RU" b="1" dirty="0"/>
          </a:p>
        </p:txBody>
      </p:sp>
      <p:pic>
        <p:nvPicPr>
          <p:cNvPr id="5" name="Picture 3" descr="M:\4 Книга Телегина Л.Л.  Всё, что дорого сердцу\Фото кн 4 Всё что дорого сердцу\Педагог года 2015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14348" y="1500174"/>
            <a:ext cx="3414056" cy="4553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Поздравляем, родная школа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2000" b="1" dirty="0" smtClean="0"/>
              <a:t>Как быстро время летит,</a:t>
            </a:r>
          </a:p>
          <a:p>
            <a:pPr marL="18288" indent="0">
              <a:buNone/>
            </a:pPr>
            <a:r>
              <a:rPr lang="ru-RU" sz="2000" b="1" dirty="0" smtClean="0"/>
              <a:t>Далёко школьные дни!</a:t>
            </a:r>
          </a:p>
          <a:p>
            <a:pPr marL="18288" indent="0">
              <a:buNone/>
            </a:pPr>
            <a:r>
              <a:rPr lang="ru-RU" sz="2000" b="1" dirty="0" smtClean="0"/>
              <a:t>Но вот пришел юбилей, </a:t>
            </a:r>
          </a:p>
          <a:p>
            <a:pPr marL="18288" indent="0">
              <a:buNone/>
            </a:pPr>
            <a:r>
              <a:rPr lang="ru-RU" sz="2000" b="1" dirty="0" smtClean="0"/>
              <a:t>и снова вернулись они!</a:t>
            </a:r>
          </a:p>
          <a:p>
            <a:pPr marL="18288" indent="0">
              <a:buNone/>
            </a:pPr>
            <a:r>
              <a:rPr lang="ru-RU" sz="2000" b="1" dirty="0" smtClean="0"/>
              <a:t>Те знания, опыт и труд,</a:t>
            </a:r>
          </a:p>
          <a:p>
            <a:pPr marL="18288" indent="0">
              <a:buNone/>
            </a:pPr>
            <a:r>
              <a:rPr lang="ru-RU" sz="2000" b="1" dirty="0" smtClean="0"/>
              <a:t>и трепет первой любви</a:t>
            </a:r>
          </a:p>
          <a:p>
            <a:pPr marL="18288" indent="0">
              <a:buNone/>
            </a:pPr>
            <a:r>
              <a:rPr lang="ru-RU" sz="2000" b="1" dirty="0" smtClean="0"/>
              <a:t>Совсем не забыты,</a:t>
            </a:r>
          </a:p>
          <a:p>
            <a:pPr marL="18288" indent="0">
              <a:buNone/>
            </a:pPr>
            <a:r>
              <a:rPr lang="ru-RU" sz="2000" b="1" dirty="0" smtClean="0"/>
              <a:t>А здесь, не затерялись в дали!</a:t>
            </a:r>
          </a:p>
          <a:p>
            <a:pPr marL="18288" indent="0">
              <a:buNone/>
            </a:pPr>
            <a:r>
              <a:rPr lang="ru-RU" sz="2000" b="1" dirty="0" smtClean="0"/>
              <a:t>С праздником, школа, твоим!</a:t>
            </a:r>
          </a:p>
          <a:p>
            <a:pPr marL="18288" indent="0">
              <a:buNone/>
            </a:pPr>
            <a:r>
              <a:rPr lang="ru-RU" sz="2000" b="1" dirty="0" smtClean="0"/>
              <a:t>Здоровья учителям!</a:t>
            </a:r>
          </a:p>
          <a:p>
            <a:pPr marL="18288" indent="0">
              <a:buNone/>
            </a:pPr>
            <a:r>
              <a:rPr lang="ru-RU" sz="2000" b="1" dirty="0" smtClean="0"/>
              <a:t>Славен нелегкий ваш труд, и</a:t>
            </a:r>
          </a:p>
          <a:p>
            <a:pPr marL="18288" indent="0">
              <a:buNone/>
            </a:pPr>
            <a:r>
              <a:rPr lang="ru-RU" sz="2000" b="1" dirty="0" smtClean="0"/>
              <a:t>Отблеск его светит нам </a:t>
            </a:r>
          </a:p>
          <a:p>
            <a:endParaRPr lang="ru-RU" sz="2000" b="1" dirty="0"/>
          </a:p>
        </p:txBody>
      </p:sp>
      <p:pic>
        <p:nvPicPr>
          <p:cNvPr id="3074" name="Picture 2" descr="C:\Documents and Settings\каб43\Мои документы\Телегина ЛЛ\классный руководитель\5В -6В кл Телегина Л.Л\Фотоальбом 5-6В класс\Фото Экскурсия в гор цент библиотеку\DSC041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92436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С юбилеем, дорогая школа!</a:t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18288" indent="0">
              <a:buNone/>
            </a:pPr>
            <a:r>
              <a:rPr lang="ru-RU" b="1" dirty="0" smtClean="0"/>
              <a:t>С юбилеем, дорогая школа!</a:t>
            </a:r>
          </a:p>
          <a:p>
            <a:pPr marL="18288" indent="0">
              <a:buNone/>
            </a:pPr>
            <a:r>
              <a:rPr lang="ru-RU" b="1" dirty="0" smtClean="0"/>
              <a:t>Мы поздравляем от души тебя!</a:t>
            </a:r>
          </a:p>
          <a:p>
            <a:pPr marL="18288" indent="0">
              <a:buNone/>
            </a:pPr>
            <a:r>
              <a:rPr lang="ru-RU" b="1" dirty="0" smtClean="0"/>
              <a:t>Благодарим за мудрость и науку,</a:t>
            </a:r>
          </a:p>
          <a:p>
            <a:pPr marL="18288" indent="0">
              <a:buNone/>
            </a:pPr>
            <a:r>
              <a:rPr lang="ru-RU" b="1" dirty="0" smtClean="0"/>
              <a:t>Забыть тебя не сможем никогда!</a:t>
            </a:r>
          </a:p>
          <a:p>
            <a:pPr marL="18288" indent="0">
              <a:buNone/>
            </a:pPr>
            <a:r>
              <a:rPr lang="ru-RU" b="1" dirty="0" smtClean="0"/>
              <a:t>Здесь стали мы мудрее и взрослее,</a:t>
            </a:r>
          </a:p>
          <a:p>
            <a:pPr marL="18288" indent="0">
              <a:buNone/>
            </a:pPr>
            <a:r>
              <a:rPr lang="ru-RU" b="1" dirty="0" smtClean="0"/>
              <a:t>Любимой школой стала ты для нас,</a:t>
            </a:r>
          </a:p>
          <a:p>
            <a:pPr marL="18288" indent="0">
              <a:buNone/>
            </a:pPr>
            <a:r>
              <a:rPr lang="ru-RU" b="1" dirty="0" smtClean="0"/>
              <a:t>Сегодня ты красива и нарядна,</a:t>
            </a:r>
          </a:p>
          <a:p>
            <a:pPr marL="18288" indent="0">
              <a:buNone/>
            </a:pPr>
            <a:r>
              <a:rPr lang="ru-RU" b="1" dirty="0" smtClean="0"/>
              <a:t>Как мы, когда пришли в свой</a:t>
            </a:r>
          </a:p>
          <a:p>
            <a:pPr marL="18288" indent="0">
              <a:buNone/>
            </a:pPr>
            <a:r>
              <a:rPr lang="ru-RU" b="1" dirty="0" smtClean="0"/>
              <a:t>Первый класс!</a:t>
            </a:r>
          </a:p>
          <a:p>
            <a:endParaRPr lang="ru-RU" dirty="0"/>
          </a:p>
        </p:txBody>
      </p:sp>
      <p:pic>
        <p:nvPicPr>
          <p:cNvPr id="4098" name="Picture 2" descr="C:\Documents and Settings\каб43\Мои документы\Телегина ЛЛ\классный руководитель\5В -6В кл Телегина Л.Л\Фотоальбом 5-6В класс\фото Встреча с Дарьиной А.П. 2014г\IMG_554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071678"/>
            <a:ext cx="4627046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 Юбилеем, дорогая школа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Documents and Settings\каб43\Мои документы\Телегина ЛЛ\классный руководитель\5В -6В кл Телегина Л.Л\Фотоальбом 5-6В класс\фото Встреча с Дарьиной А.П. 2014г\20141016_1045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648446"/>
            <a:ext cx="4038600" cy="2429470"/>
          </a:xfrm>
          <a:prstGeom prst="rect">
            <a:avLst/>
          </a:prstGeom>
          <a:noFill/>
        </p:spPr>
      </p:pic>
      <p:pic>
        <p:nvPicPr>
          <p:cNvPr id="5123" name="Picture 3" descr="C:\Documents and Settings\каб43\Мои документы\Телегина ЛЛ\классный руководитель\5В -6В кл Телегина Л.Л\Фотоальбом 5-6В класс\Фото 5В класс\DSC_09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525723"/>
            <a:ext cx="4038600" cy="26749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351</Words>
  <Application>Microsoft Office PowerPoint</Application>
  <PresentationFormat>Экран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Восьмая школа в судьбе выпускников Выполнили: ученики 7 класса,кл.рук:Телегина Лариса Леонидовна</vt:lpstr>
      <vt:lpstr>Наш классный руководитель – Лариса Леонидовна Телегина.</vt:lpstr>
      <vt:lpstr>Наш классный руководитель – Телегина Лариса Леонидовна</vt:lpstr>
      <vt:lpstr>Телегина Лариса Леонидовна -</vt:lpstr>
      <vt:lpstr>Поздравляем, родная школа</vt:lpstr>
      <vt:lpstr> С юбилеем, дорогая школа! </vt:lpstr>
      <vt:lpstr>С Юбилеем, дорогая школа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классный руководитель – Телегина Лариса Леонидовна</dc:title>
  <cp:lastModifiedBy>Наталья Кондыба</cp:lastModifiedBy>
  <cp:revision>25</cp:revision>
  <dcterms:modified xsi:type="dcterms:W3CDTF">2018-06-28T09:29:01Z</dcterms:modified>
</cp:coreProperties>
</file>