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66" r:id="rId3"/>
    <p:sldId id="265" r:id="rId4"/>
    <p:sldId id="269" r:id="rId5"/>
    <p:sldId id="268" r:id="rId6"/>
    <p:sldId id="270" r:id="rId7"/>
    <p:sldId id="273" r:id="rId8"/>
    <p:sldId id="272" r:id="rId9"/>
    <p:sldId id="274" r:id="rId10"/>
    <p:sldId id="275" r:id="rId11"/>
    <p:sldId id="271" r:id="rId12"/>
    <p:sldId id="263" r:id="rId13"/>
    <p:sldId id="267" r:id="rId14"/>
    <p:sldId id="276" r:id="rId15"/>
    <p:sldId id="258" r:id="rId16"/>
    <p:sldId id="277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745800"/>
    <a:srgbClr val="F1D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E7BFB-2969-4970-94CE-CF23EFDFEDB9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B61DB-7499-4E49-AC35-1C9B43D80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B61DB-7499-4E49-AC35-1C9B43D80B2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DCC0CBC-6954-4C78-9A4E-FC2B6E17CAF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F79C42-FDB4-4358-BDE4-9BD1335FB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4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огромный труд вложил, </a:t>
            </a:r>
            <a:br>
              <a:rPr lang="ru-RU" sz="48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4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4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костюм тебе служил?</a:t>
            </a:r>
            <a:endParaRPr lang="ru-RU" sz="240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Составитель:Лапковская</a:t>
            </a:r>
            <a:r>
              <a:rPr lang="ru-RU" sz="200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О.В    </a:t>
            </a:r>
            <a:endParaRPr lang="ru-RU" sz="200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\Pictures\f3304bdf2653fd85d313b461da4bed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143248"/>
            <a:ext cx="2000264" cy="35004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выкройка-основа Записи в рубрике выкройка-основа Дневник Елена-Мария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3819525" cy="63531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8195" name="Picture 3" descr="C:\Users\Админ\Pictures\2467deb86387ef362d7bba3e69f201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214554"/>
            <a:ext cx="2714644" cy="407196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357950" y="571480"/>
            <a:ext cx="2538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выкройка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857232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портновские ножницы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C:\Users\Админ\Pictures\1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000240"/>
            <a:ext cx="6786610" cy="407196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иголка</a:t>
            </a:r>
            <a:b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нитки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Домашний\Downloads\nitki_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4071942"/>
            <a:ext cx="5715040" cy="221457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608"/>
          <a:stretch>
            <a:fillRect/>
          </a:stretch>
        </p:blipFill>
        <p:spPr bwMode="auto">
          <a:xfrm>
            <a:off x="1785918" y="357166"/>
            <a:ext cx="2214578" cy="235745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313" name="Picture 1" descr="C:\Users\Админ\Pictures\0024960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174396" cy="298132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игольница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Игольниц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85728"/>
            <a:ext cx="3357586" cy="271464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3078" name="Picture 6" descr="C:\Users\Админ\Pictures\0_881e2_7ecf22d8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143380"/>
            <a:ext cx="3714776" cy="2500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6" name="Picture 2" descr="C:\Users\Админ\Pictures\4560821225_a15286b357_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143380"/>
            <a:ext cx="3357586" cy="2500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7" name="Picture 3" descr="C:\Users\Админ\Pictures\1309082253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85728"/>
            <a:ext cx="3714776" cy="271464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143636" y="3786190"/>
            <a:ext cx="2790052" cy="246221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starina.info/foto/b/8895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28604"/>
            <a:ext cx="3733800" cy="45593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929058" y="5214950"/>
            <a:ext cx="2561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напёрсток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</a:t>
            </a:r>
            <a:endParaRPr lang="ru-RU" dirty="0"/>
          </a:p>
        </p:txBody>
      </p:sp>
      <p:pic>
        <p:nvPicPr>
          <p:cNvPr id="4" name="Picture 2" descr="C:\Users\Домашний\Downloads\shveynaya_mashina_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57232"/>
            <a:ext cx="4357687" cy="3929063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642918"/>
            <a:ext cx="3024336" cy="237626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14818"/>
            <a:ext cx="2857520" cy="235322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6314" y="5357826"/>
            <a:ext cx="4111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швейная машинка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Админ\Pictures\5072cd56a5c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28604"/>
            <a:ext cx="3643338" cy="32147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30723" name="Picture 3" descr="C:\Users\Админ\Pictures\3568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143248"/>
            <a:ext cx="3714776" cy="314327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786578" y="5143512"/>
            <a:ext cx="1317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утюг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СТИХОТВОРЕНИЕ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ПОРТНОГО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 портной один умелый,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Знал прекрасно своё дело: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Ткани выбирал для нас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Хлопок, ситец и атлас.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потом снимал он мерку,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Делал выкройку, примерку,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Белой ниткой ткань сметал,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машинке всё сшивал.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праздник у ребят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был всегда наряд.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/>
              <a:t>С.А. Васильева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/>
              <a:t>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</a:t>
            </a: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Портной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0" name="Picture 2" descr="C:\Users\Админ\Pictures\9b0b49555b7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071678"/>
            <a:ext cx="4643470" cy="4429156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66"/>
            <a:ext cx="4000528" cy="271464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Админ\Pictures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9" y="142852"/>
            <a:ext cx="4214842" cy="378621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4714884"/>
            <a:ext cx="38576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Портниха</a:t>
            </a:r>
          </a:p>
        </p:txBody>
      </p:sp>
      <p:pic>
        <p:nvPicPr>
          <p:cNvPr id="1029" name="Picture 5" descr="C:\Users\Админ\Pictures\5xaeooa3kc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786190"/>
            <a:ext cx="3929058" cy="254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0"/>
            <a:ext cx="2647176" cy="13572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Верхняя одежда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Админ\Pictures\odejda_zimka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42852"/>
            <a:ext cx="2357454" cy="292895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4" name="Picture 6" descr="C:\Users\Админ\Pictures\3509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357562"/>
            <a:ext cx="2362201" cy="328614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5" name="Picture 7" descr="C:\Users\Админ\Pictures\95016677_3249162_f80df376f19f4928a68f4217250e00bc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928934"/>
            <a:ext cx="5072098" cy="371474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6" name="Picture 8" descr="C:\Users\Админ\Pictures\K_3457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2852"/>
            <a:ext cx="1643074" cy="264320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8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Легкая одежда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Pictures\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4572002" cy="3714776"/>
          </a:xfrm>
          <a:prstGeom prst="rect">
            <a:avLst/>
          </a:prstGeom>
          <a:noFill/>
        </p:spPr>
      </p:pic>
      <p:pic>
        <p:nvPicPr>
          <p:cNvPr id="3075" name="Picture 3" descr="C:\Users\Админ\Pictures\70-24-880--7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1714512" cy="264320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3076" name="Picture 4" descr="C:\Users\Админ\Pictures\68370295-4650704.sarafan_02-05_cvet_lazur-10933367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428604"/>
            <a:ext cx="1285884" cy="27860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3077" name="Picture 5" descr="C:\Users\Админ\Pictures\101753_371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929198"/>
            <a:ext cx="1357322" cy="1714512"/>
          </a:xfrm>
          <a:prstGeom prst="rect">
            <a:avLst/>
          </a:prstGeom>
          <a:noFill/>
        </p:spPr>
      </p:pic>
      <p:pic>
        <p:nvPicPr>
          <p:cNvPr id="3078" name="Picture 6" descr="C:\Users\Админ\Pictures\97f2a74d00ffb0e28d8d67a52a078bd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929198"/>
            <a:ext cx="1143008" cy="1714512"/>
          </a:xfrm>
          <a:prstGeom prst="rect">
            <a:avLst/>
          </a:prstGeom>
          <a:noFill/>
        </p:spPr>
      </p:pic>
      <p:pic>
        <p:nvPicPr>
          <p:cNvPr id="3080" name="Picture 8" descr="C:\Users\Админ\Pictures\pic2521_283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571876"/>
            <a:ext cx="1357322" cy="271464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3081" name="Picture 9" descr="C:\Users\Админ\Pictures\8dd7ad98b3b5afe28b54da74b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785794"/>
            <a:ext cx="1714512" cy="221457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Админ\Pictures\photo-U9911-P952082-T1395225439-N108609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786058"/>
            <a:ext cx="2071702" cy="364333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786182" y="214290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Нижнее белье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2" name="Picture 6" descr="C:\Users\Админ\Pictures\58159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14290"/>
            <a:ext cx="1928826" cy="3071834"/>
          </a:xfrm>
          <a:prstGeom prst="rect">
            <a:avLst/>
          </a:prstGeom>
          <a:noFill/>
        </p:spPr>
      </p:pic>
      <p:pic>
        <p:nvPicPr>
          <p:cNvPr id="4103" name="Picture 7" descr="C:\Users\Админ\Pictures\7373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643314"/>
            <a:ext cx="2200656" cy="296875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4104" name="Picture 8" descr="C:\Users\Админ\Pictures\00080-500x5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500438"/>
            <a:ext cx="2643206" cy="2952754"/>
          </a:xfrm>
          <a:prstGeom prst="rect">
            <a:avLst/>
          </a:prstGeom>
          <a:noFill/>
        </p:spPr>
      </p:pic>
      <p:pic>
        <p:nvPicPr>
          <p:cNvPr id="4105" name="Picture 9" descr="C:\Users\Админ\Pictures\image003~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000108"/>
            <a:ext cx="3500462" cy="2357454"/>
          </a:xfrm>
          <a:prstGeom prst="rect">
            <a:avLst/>
          </a:prstGeom>
          <a:noFill/>
        </p:spPr>
      </p:pic>
      <p:pic>
        <p:nvPicPr>
          <p:cNvPr id="4106" name="Picture 10" descr="C:\Users\Админ\Pictures\46229_551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14290"/>
            <a:ext cx="164307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ткань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Домашний\Downloads\tkan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2071678"/>
            <a:ext cx="5786478" cy="414340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\Pictures\91726489-1289925233_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928670"/>
            <a:ext cx="3571900" cy="49292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7171" name="Picture 3" descr="C:\Users\Админ\Pictures\86659017_11200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714488"/>
            <a:ext cx="3730752" cy="48006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357166"/>
            <a:ext cx="29152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журнал мод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  <a:ln w="7620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3" name="Picture 4" descr="http://fashion.lumbi.com/texts/ru/images/search_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785794"/>
            <a:ext cx="5357850" cy="42148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5786454"/>
            <a:ext cx="63600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сантиметровая лента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32</Words>
  <Application>Microsoft Office PowerPoint</Application>
  <PresentationFormat>Экран (4:3)</PresentationFormat>
  <Paragraphs>25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                                                                                  Портной   </vt:lpstr>
      <vt:lpstr> </vt:lpstr>
      <vt:lpstr>Верхняя одежда</vt:lpstr>
      <vt:lpstr>Презентация PowerPoint</vt:lpstr>
      <vt:lpstr>Презентация PowerPoint</vt:lpstr>
      <vt:lpstr>ткань</vt:lpstr>
      <vt:lpstr>Презентация PowerPoint</vt:lpstr>
      <vt:lpstr>Презентация PowerPoint</vt:lpstr>
      <vt:lpstr>Презентация PowerPoint</vt:lpstr>
      <vt:lpstr>Презентация PowerPoint</vt:lpstr>
      <vt:lpstr>     иголка нитки         </vt:lpstr>
      <vt:lpstr>игольница</vt:lpstr>
      <vt:lpstr>Презентация PowerPoint</vt:lpstr>
      <vt:lpstr>                                          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09022018</cp:lastModifiedBy>
  <cp:revision>32</cp:revision>
  <dcterms:created xsi:type="dcterms:W3CDTF">2015-03-20T16:34:00Z</dcterms:created>
  <dcterms:modified xsi:type="dcterms:W3CDTF">2018-06-28T03:40:58Z</dcterms:modified>
</cp:coreProperties>
</file>