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0080625" cy="7559675"/>
  <p:notesSz cx="7559675" cy="106918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98" y="-108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/>
          <a:lstStyle>
            <a:lvl1pPr algn="l" fontAlgn="auto" hangingPunct="0">
              <a:spcBef>
                <a:spcPts val="0"/>
              </a:spcBef>
              <a:spcAft>
                <a:spcPts val="0"/>
              </a:spcAft>
              <a:defRPr sz="1400" ker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defRPr>
            </a:lvl1pPr>
          </a:lstStyle>
          <a:p>
            <a:pPr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/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/>
          <a:lstStyle>
            <a:lvl1pPr algn="r" fontAlgn="auto" hangingPunct="0">
              <a:spcBef>
                <a:spcPts val="0"/>
              </a:spcBef>
              <a:spcAft>
                <a:spcPts val="0"/>
              </a:spcAft>
              <a:defRPr sz="1400" ker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defRPr>
            </a:lvl1pPr>
          </a:lstStyle>
          <a:p>
            <a:pPr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/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b" anchorCtr="0" compatLnSpc="0"/>
          <a:lstStyle>
            <a:lvl1pPr algn="l" fontAlgn="auto" hangingPunct="0">
              <a:spcBef>
                <a:spcPts val="0"/>
              </a:spcBef>
              <a:spcAft>
                <a:spcPts val="0"/>
              </a:spcAft>
              <a:defRPr sz="1400" kern="0"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defRPr>
            </a:lvl1pPr>
          </a:lstStyle>
          <a:p>
            <a:pPr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/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b" anchorCtr="0" compatLnSpc="0"/>
          <a:lstStyle>
            <a:lvl1pPr algn="r" fontAlgn="auto" hangingPunct="0">
              <a:spcBef>
                <a:spcPts val="0"/>
              </a:spcBef>
              <a:spcAft>
                <a:spcPts val="0"/>
              </a:spcAft>
              <a:defRPr sz="1400" kern="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BA3C019D-A466-419B-8562-B9BC5ABA4724}" type="slidenum">
              <a:rPr/>
              <a:pPr>
                <a:defRPr sz="14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‹#›</a:t>
            </a:fld>
            <a:endParaRPr lang="ru-RU">
              <a:latin typeface="Arial" pitchFamily="18"/>
              <a:ea typeface="Andale Sans UI" pitchFamily="2"/>
              <a:cs typeface="Tahoma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lvl="0"/>
            <a:endParaRPr lang="ru-RU" noProof="0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>
              <a:defRPr/>
            </a:pPr>
            <a:fld id="{628B3129-9108-4C41-A767-921997F17E33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215900" indent="-215900" algn="l" rtl="0" eaLnBrk="0" fontAlgn="base" hangingPunct="0">
      <a:spcBef>
        <a:spcPct val="0"/>
      </a:spcBef>
      <a:spcAft>
        <a:spcPct val="0"/>
      </a:spcAft>
      <a:defRPr lang="ru-RU" sz="2000" kern="1200">
        <a:solidFill>
          <a:srgbClr val="000000"/>
        </a:solidFill>
        <a:latin typeface="Arial" pitchFamily="18"/>
        <a:cs typeface="Tahoma" pitchFamily="2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Tahoma" pitchFamily="34" charset="0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Tahoma" pitchFamily="34" charset="0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Tahoma" pitchFamily="34" charset="0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Tahoma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17410" name="Заметки 2"/>
          <p:cNvSpPr txBox="1">
            <a:spLocks noGrp="1"/>
          </p:cNvSpPr>
          <p:nvPr>
            <p:ph type="body" sz="quarter" idx="1"/>
          </p:nvPr>
        </p:nvSpPr>
        <p:spPr bwMode="auto">
          <a:xfrm>
            <a:off x="1169988" y="5086350"/>
            <a:ext cx="5226050" cy="4017963"/>
          </a:xfrm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/>
            <a:endParaRPr smtClean="0">
              <a:latin typeface="Arial" charset="0"/>
              <a:cs typeface="Tahoma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35842" name="Заметки 2"/>
          <p:cNvSpPr txBox="1">
            <a:spLocks noGrp="1"/>
          </p:cNvSpPr>
          <p:nvPr>
            <p:ph type="body" sz="quarter" idx="1"/>
          </p:nvPr>
        </p:nvSpPr>
        <p:spPr bwMode="auto">
          <a:xfrm>
            <a:off x="1169988" y="5086350"/>
            <a:ext cx="5226050" cy="4017963"/>
          </a:xfrm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/>
            <a:endParaRPr smtClean="0">
              <a:latin typeface="Arial" charset="0"/>
              <a:cs typeface="Tahoma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37890" name="Заметки 2"/>
          <p:cNvSpPr txBox="1">
            <a:spLocks noGrp="1"/>
          </p:cNvSpPr>
          <p:nvPr>
            <p:ph type="body" sz="quarter" idx="1"/>
          </p:nvPr>
        </p:nvSpPr>
        <p:spPr bwMode="auto">
          <a:xfrm>
            <a:off x="1169988" y="5086350"/>
            <a:ext cx="5226050" cy="4017963"/>
          </a:xfrm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/>
            <a:endParaRPr smtClean="0">
              <a:latin typeface="Arial" charset="0"/>
              <a:cs typeface="Tahoma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39938" name="Заметки 2"/>
          <p:cNvSpPr txBox="1">
            <a:spLocks noGrp="1"/>
          </p:cNvSpPr>
          <p:nvPr>
            <p:ph type="body" sz="quarter" idx="1"/>
          </p:nvPr>
        </p:nvSpPr>
        <p:spPr bwMode="auto">
          <a:xfrm>
            <a:off x="1169988" y="5086350"/>
            <a:ext cx="5226050" cy="4017963"/>
          </a:xfrm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/>
            <a:endParaRPr smtClean="0">
              <a:latin typeface="Arial" charset="0"/>
              <a:cs typeface="Tahoma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41986" name="Заметки 2"/>
          <p:cNvSpPr txBox="1">
            <a:spLocks noGrp="1"/>
          </p:cNvSpPr>
          <p:nvPr>
            <p:ph type="body" sz="quarter" idx="1"/>
          </p:nvPr>
        </p:nvSpPr>
        <p:spPr bwMode="auto">
          <a:xfrm>
            <a:off x="1169988" y="5086350"/>
            <a:ext cx="5226050" cy="4017963"/>
          </a:xfrm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/>
            <a:endParaRPr smtClean="0">
              <a:latin typeface="Arial" charset="0"/>
              <a:cs typeface="Tahoma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44034" name="Заметки 2"/>
          <p:cNvSpPr txBox="1">
            <a:spLocks noGrp="1"/>
          </p:cNvSpPr>
          <p:nvPr>
            <p:ph type="body" sz="quarter" idx="1"/>
          </p:nvPr>
        </p:nvSpPr>
        <p:spPr bwMode="auto">
          <a:xfrm>
            <a:off x="1169988" y="5086350"/>
            <a:ext cx="5226050" cy="4017963"/>
          </a:xfrm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/>
            <a:endParaRPr smtClean="0">
              <a:latin typeface="Arial" charset="0"/>
              <a:cs typeface="Tahoma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19458" name="Заметки 2"/>
          <p:cNvSpPr txBox="1">
            <a:spLocks noGrp="1"/>
          </p:cNvSpPr>
          <p:nvPr>
            <p:ph type="body" sz="quarter" idx="1"/>
          </p:nvPr>
        </p:nvSpPr>
        <p:spPr bwMode="auto">
          <a:xfrm>
            <a:off x="1169988" y="5086350"/>
            <a:ext cx="5226050" cy="4108450"/>
          </a:xfrm>
          <a:noFill/>
        </p:spPr>
        <p:txBody>
          <a:bodyPr numCol="1">
            <a:prstTxWarp prst="textNoShape">
              <a:avLst/>
            </a:prstTxWarp>
            <a:spAutoFit/>
          </a:bodyPr>
          <a:lstStyle/>
          <a:p>
            <a:pPr eaLnBrk="1"/>
            <a:endParaRPr smtClean="0">
              <a:latin typeface="Arial" charset="0"/>
              <a:cs typeface="Tahoma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21506" name="Заметки 2"/>
          <p:cNvSpPr txBox="1">
            <a:spLocks noGrp="1"/>
          </p:cNvSpPr>
          <p:nvPr>
            <p:ph type="body" sz="quarter" idx="1"/>
          </p:nvPr>
        </p:nvSpPr>
        <p:spPr bwMode="auto">
          <a:xfrm>
            <a:off x="1169988" y="5086350"/>
            <a:ext cx="5226050" cy="4108450"/>
          </a:xfrm>
          <a:noFill/>
        </p:spPr>
        <p:txBody>
          <a:bodyPr numCol="1">
            <a:prstTxWarp prst="textNoShape">
              <a:avLst/>
            </a:prstTxWarp>
            <a:spAutoFit/>
          </a:bodyPr>
          <a:lstStyle/>
          <a:p>
            <a:pPr eaLnBrk="1"/>
            <a:endParaRPr smtClean="0">
              <a:latin typeface="Arial" charset="0"/>
              <a:cs typeface="Tahoma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23554" name="Заметки 2"/>
          <p:cNvSpPr txBox="1">
            <a:spLocks noGrp="1"/>
          </p:cNvSpPr>
          <p:nvPr>
            <p:ph type="body" sz="quarter" idx="1"/>
          </p:nvPr>
        </p:nvSpPr>
        <p:spPr bwMode="auto">
          <a:xfrm>
            <a:off x="1169988" y="5086350"/>
            <a:ext cx="5226050" cy="4017963"/>
          </a:xfrm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/>
            <a:endParaRPr smtClean="0">
              <a:latin typeface="Arial" charset="0"/>
              <a:cs typeface="Tahoma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25602" name="Заметки 2"/>
          <p:cNvSpPr txBox="1">
            <a:spLocks noGrp="1"/>
          </p:cNvSpPr>
          <p:nvPr>
            <p:ph type="body" sz="quarter" idx="1"/>
          </p:nvPr>
        </p:nvSpPr>
        <p:spPr bwMode="auto">
          <a:xfrm>
            <a:off x="1169988" y="5086350"/>
            <a:ext cx="5226050" cy="4017963"/>
          </a:xfrm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/>
            <a:endParaRPr smtClean="0">
              <a:latin typeface="Arial" charset="0"/>
              <a:cs typeface="Tahoma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27650" name="Заметки 2"/>
          <p:cNvSpPr txBox="1">
            <a:spLocks noGrp="1"/>
          </p:cNvSpPr>
          <p:nvPr>
            <p:ph type="body" sz="quarter" idx="1"/>
          </p:nvPr>
        </p:nvSpPr>
        <p:spPr bwMode="auto">
          <a:xfrm>
            <a:off x="1169988" y="5086350"/>
            <a:ext cx="5226050" cy="4017963"/>
          </a:xfrm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/>
            <a:endParaRPr smtClean="0">
              <a:latin typeface="Arial" charset="0"/>
              <a:cs typeface="Tahoma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29698" name="Заметки 2"/>
          <p:cNvSpPr txBox="1">
            <a:spLocks noGrp="1"/>
          </p:cNvSpPr>
          <p:nvPr>
            <p:ph type="body" sz="quarter" idx="1"/>
          </p:nvPr>
        </p:nvSpPr>
        <p:spPr bwMode="auto">
          <a:xfrm>
            <a:off x="1169988" y="5086350"/>
            <a:ext cx="5226050" cy="4017963"/>
          </a:xfrm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/>
            <a:endParaRPr smtClean="0">
              <a:latin typeface="Arial" charset="0"/>
              <a:cs typeface="Tahoma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31746" name="Заметки 2"/>
          <p:cNvSpPr txBox="1">
            <a:spLocks noGrp="1"/>
          </p:cNvSpPr>
          <p:nvPr>
            <p:ph type="body" sz="quarter" idx="1"/>
          </p:nvPr>
        </p:nvSpPr>
        <p:spPr bwMode="auto">
          <a:xfrm>
            <a:off x="1169988" y="5086350"/>
            <a:ext cx="5226050" cy="4017963"/>
          </a:xfrm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/>
            <a:endParaRPr smtClean="0">
              <a:latin typeface="Arial" charset="0"/>
              <a:cs typeface="Tahoma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33794" name="Заметки 2"/>
          <p:cNvSpPr txBox="1">
            <a:spLocks noGrp="1"/>
          </p:cNvSpPr>
          <p:nvPr>
            <p:ph type="body" sz="quarter" idx="1"/>
          </p:nvPr>
        </p:nvSpPr>
        <p:spPr bwMode="auto">
          <a:xfrm>
            <a:off x="1169988" y="5086350"/>
            <a:ext cx="5226050" cy="4017963"/>
          </a:xfrm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/>
            <a:endParaRPr smtClean="0">
              <a:latin typeface="Arial" charset="0"/>
              <a:cs typeface="Tahoma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ctrTitle"/>
          </p:nvPr>
        </p:nvSpPr>
        <p:spPr>
          <a:xfrm>
            <a:off x="755651" y="2347914"/>
            <a:ext cx="8569327" cy="1620838"/>
          </a:xfrm>
        </p:spPr>
        <p:txBody>
          <a:bodyPr/>
          <a:lstStyle>
            <a:lvl1pPr>
              <a:defRPr lang="ru-RU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1"/>
          </p:nvPr>
        </p:nvSpPr>
        <p:spPr>
          <a:xfrm>
            <a:off x="1512883" y="4283077"/>
            <a:ext cx="7056433" cy="1931990"/>
          </a:xfrm>
        </p:spPr>
        <p:txBody>
          <a:bodyPr anchorCtr="1"/>
          <a:lstStyle>
            <a:lvl1pPr marL="0" indent="0" algn="ctr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ru-RU"/>
              <a:t>Образец подзаголовка</a:t>
            </a:r>
          </a:p>
        </p:txBody>
      </p:sp>
    </p:spTree>
  </p:cSld>
  <p:clrMapOvr>
    <a:masterClrMapping/>
  </p:clrMapOvr>
  <p:transition spd="med" advClick="0" advTm="10000">
    <p:wipe dir="r"/>
  </p:transition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ru-RU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  <p:transition spd="med" advClick="0" advTm="10000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 txBox="1">
            <a:spLocks noGrp="1"/>
          </p:cNvSpPr>
          <p:nvPr>
            <p:ph type="title" orient="vert"/>
          </p:nvPr>
        </p:nvSpPr>
        <p:spPr>
          <a:xfrm>
            <a:off x="7321545" y="282577"/>
            <a:ext cx="2192338" cy="6618290"/>
          </a:xfrm>
        </p:spPr>
        <p:txBody>
          <a:bodyPr vert="eaVert"/>
          <a:lstStyle>
            <a:lvl1pPr>
              <a:defRPr lang="ru-RU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>
          <a:xfrm>
            <a:off x="741358" y="282577"/>
            <a:ext cx="6427783" cy="661829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  <p:transition spd="med" advClick="0" advTm="10000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ru-RU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  <p:transition spd="med" advClick="0" advTm="10000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796927" y="4857749"/>
            <a:ext cx="8567735" cy="1501773"/>
          </a:xfrm>
        </p:spPr>
        <p:txBody>
          <a:bodyPr anchor="t"/>
          <a:lstStyle>
            <a:lvl1pPr>
              <a:defRPr lang="ru-RU" cap="all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796927" y="3203572"/>
            <a:ext cx="8567735" cy="165417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  <p:transition spd="med" advClick="0" advTm="10000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ru-RU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741358" y="1963738"/>
            <a:ext cx="4310060" cy="493712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 txBox="1">
            <a:spLocks noGrp="1"/>
          </p:cNvSpPr>
          <p:nvPr>
            <p:ph idx="2"/>
          </p:nvPr>
        </p:nvSpPr>
        <p:spPr>
          <a:xfrm>
            <a:off x="5203822" y="1963738"/>
            <a:ext cx="4310060" cy="493712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  <p:transition spd="med" advClick="0" advTm="10000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4821" y="303215"/>
            <a:ext cx="9072567" cy="1258891"/>
          </a:xfrm>
        </p:spPr>
        <p:txBody>
          <a:bodyPr/>
          <a:lstStyle>
            <a:lvl1pPr>
              <a:defRPr lang="ru-RU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4821" y="1692270"/>
            <a:ext cx="4452935" cy="704846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 txBox="1">
            <a:spLocks noGrp="1"/>
          </p:cNvSpPr>
          <p:nvPr>
            <p:ph idx="2"/>
          </p:nvPr>
        </p:nvSpPr>
        <p:spPr>
          <a:xfrm>
            <a:off x="504821" y="2397127"/>
            <a:ext cx="4452935" cy="43561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 txBox="1">
            <a:spLocks noGrp="1"/>
          </p:cNvSpPr>
          <p:nvPr>
            <p:ph type="body" idx="3"/>
          </p:nvPr>
        </p:nvSpPr>
        <p:spPr>
          <a:xfrm>
            <a:off x="5121270" y="1692270"/>
            <a:ext cx="4456108" cy="704846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 txBox="1">
            <a:spLocks noGrp="1"/>
          </p:cNvSpPr>
          <p:nvPr>
            <p:ph idx="4"/>
          </p:nvPr>
        </p:nvSpPr>
        <p:spPr>
          <a:xfrm>
            <a:off x="5121270" y="2397127"/>
            <a:ext cx="4456108" cy="43561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  <p:transition spd="med" advClick="0" advTm="10000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ru-RU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</p:spTree>
  </p:cSld>
  <p:clrMapOvr>
    <a:masterClrMapping/>
  </p:clrMapOvr>
  <p:transition spd="med" advClick="0" advTm="10000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0" advTm="10000">
    <p:wipe dir="r"/>
  </p:transition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4821" y="301623"/>
            <a:ext cx="3316291" cy="1279529"/>
          </a:xfrm>
        </p:spPr>
        <p:txBody>
          <a:bodyPr anchor="b"/>
          <a:lstStyle>
            <a:lvl1pPr>
              <a:defRPr lang="ru-RU" sz="2000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3941758" y="301623"/>
            <a:ext cx="5635620" cy="645160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504821" y="1581153"/>
            <a:ext cx="3316291" cy="5172075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  <p:transition spd="med" advClick="0" advTm="10000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1976439" y="5291139"/>
            <a:ext cx="6048371" cy="625477"/>
          </a:xfrm>
        </p:spPr>
        <p:txBody>
          <a:bodyPr anchor="b"/>
          <a:lstStyle>
            <a:lvl1pPr>
              <a:defRPr lang="ru-RU" sz="2000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 txBox="1">
            <a:spLocks noGrp="1"/>
          </p:cNvSpPr>
          <p:nvPr>
            <p:ph type="pic" idx="1"/>
          </p:nvPr>
        </p:nvSpPr>
        <p:spPr>
          <a:xfrm>
            <a:off x="1976439" y="674690"/>
            <a:ext cx="6048371" cy="453707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ru-RU" noProof="0"/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1976439" y="5916616"/>
            <a:ext cx="6048371" cy="887416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  <p:transition spd="med" advClick="0" advTm="10000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 txBox="1">
            <a:spLocks noGrp="1"/>
          </p:cNvSpPr>
          <p:nvPr>
            <p:ph type="title"/>
          </p:nvPr>
        </p:nvSpPr>
        <p:spPr bwMode="auto">
          <a:xfrm>
            <a:off x="741363" y="282575"/>
            <a:ext cx="8607425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smtClean="0"/>
          </a:p>
        </p:txBody>
      </p:sp>
      <p:sp>
        <p:nvSpPr>
          <p:cNvPr id="1027" name="Текст 2"/>
          <p:cNvSpPr txBox="1">
            <a:spLocks noGrp="1"/>
          </p:cNvSpPr>
          <p:nvPr>
            <p:ph type="body" idx="1"/>
          </p:nvPr>
        </p:nvSpPr>
        <p:spPr bwMode="auto">
          <a:xfrm>
            <a:off x="741363" y="1963738"/>
            <a:ext cx="8772525" cy="493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725488" y="7077075"/>
            <a:ext cx="9355137" cy="96838"/>
          </a:xfrm>
          <a:prstGeom prst="rect">
            <a:avLst/>
          </a:prstGeom>
          <a:solidFill>
            <a:srgbClr val="FF9966"/>
          </a:solidFill>
          <a:ln>
            <a:noFill/>
            <a:prstDash val="solid"/>
          </a:ln>
        </p:spPr>
        <p:txBody>
          <a:bodyPr lIns="90004" tIns="44997" rIns="90004" bIns="44997" anchor="ctr" anchorCtr="1" compatLnSpc="0"/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kern="0">
              <a:solidFill>
                <a:srgbClr val="000000"/>
              </a:solidFill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87550" y="7289800"/>
            <a:ext cx="8093075" cy="96838"/>
          </a:xfrm>
          <a:prstGeom prst="rect">
            <a:avLst/>
          </a:prstGeom>
          <a:solidFill>
            <a:srgbClr val="FF9966"/>
          </a:solidFill>
          <a:ln>
            <a:noFill/>
            <a:prstDash val="solid"/>
          </a:ln>
        </p:spPr>
        <p:txBody>
          <a:bodyPr lIns="90004" tIns="44997" rIns="90004" bIns="44997" anchor="ctr" anchorCtr="1" compatLnSpc="0"/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800" kern="0">
              <a:solidFill>
                <a:srgbClr val="000000"/>
              </a:solidFill>
              <a:latin typeface="Arial" pitchFamily="18"/>
              <a:ea typeface="Andale Sans UI" pitchFamily="2"/>
              <a:cs typeface="Tahoma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med" advClick="0" advTm="10000">
    <p:wipe dir="r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/>
        <a:buChar char=""/>
        <a:defRPr lang="de-DE" sz="4000" b="1" i="1">
          <a:solidFill>
            <a:srgbClr val="FF9966"/>
          </a:solidFill>
          <a:latin typeface="Albany" pitchFamily="34"/>
          <a:cs typeface="Tahoma" pitchFamily="2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/>
        <a:buChar char=""/>
        <a:defRPr sz="4000" b="1" i="1">
          <a:solidFill>
            <a:srgbClr val="FF9966"/>
          </a:solidFill>
          <a:latin typeface="Albany"/>
          <a:cs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/>
        <a:buChar char=""/>
        <a:defRPr sz="4000" b="1" i="1">
          <a:solidFill>
            <a:srgbClr val="FF9966"/>
          </a:solidFill>
          <a:latin typeface="Albany"/>
          <a:cs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/>
        <a:buChar char=""/>
        <a:defRPr sz="4000" b="1" i="1">
          <a:solidFill>
            <a:srgbClr val="FF9966"/>
          </a:solidFill>
          <a:latin typeface="Albany"/>
          <a:cs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/>
        <a:buChar char=""/>
        <a:defRPr sz="4000" b="1" i="1">
          <a:solidFill>
            <a:srgbClr val="FF9966"/>
          </a:solidFill>
          <a:latin typeface="Albany"/>
          <a:cs typeface="Tahom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/>
        <a:buChar char=""/>
        <a:defRPr sz="4000" b="1" i="1">
          <a:solidFill>
            <a:srgbClr val="FF9966"/>
          </a:solidFill>
          <a:latin typeface="Albany"/>
          <a:cs typeface="Tahom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/>
        <a:buChar char=""/>
        <a:defRPr sz="4000" b="1" i="1">
          <a:solidFill>
            <a:srgbClr val="FF9966"/>
          </a:solidFill>
          <a:latin typeface="Albany"/>
          <a:cs typeface="Tahom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/>
        <a:buChar char=""/>
        <a:defRPr sz="4000" b="1" i="1">
          <a:solidFill>
            <a:srgbClr val="FF9966"/>
          </a:solidFill>
          <a:latin typeface="Albany"/>
          <a:cs typeface="Tahom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/>
        <a:buChar char=""/>
        <a:defRPr sz="4000" b="1" i="1">
          <a:solidFill>
            <a:srgbClr val="FF9966"/>
          </a:solidFill>
          <a:latin typeface="Albany"/>
          <a:cs typeface="Tahoma" pitchFamily="34" charset="0"/>
        </a:defRPr>
      </a:lvl9pPr>
    </p:titleStyle>
    <p:bodyStyle>
      <a:lvl1pPr marL="431800" indent="-323850" algn="l" rtl="0" eaLnBrk="0" fontAlgn="base" hangingPunct="0">
        <a:spcBef>
          <a:spcPct val="0"/>
        </a:spcBef>
        <a:spcAft>
          <a:spcPct val="0"/>
        </a:spcAft>
        <a:buClr>
          <a:srgbClr val="E6E6E6"/>
        </a:buClr>
        <a:buSzPct val="45000"/>
        <a:buFont typeface="StarSymbol"/>
        <a:buChar char="●"/>
        <a:defRPr lang="ru-RU" sz="3200">
          <a:solidFill>
            <a:srgbClr val="E6E6E6"/>
          </a:solidFill>
          <a:latin typeface="Thorndale" pitchFamily="18"/>
          <a:ea typeface="Andale Sans UI" pitchFamily="2"/>
          <a:cs typeface="Tahoma" pitchFamily="2"/>
        </a:defRPr>
      </a:lvl1pPr>
      <a:lvl2pPr marL="863600" lvl="1" indent="-287338" algn="l" rtl="0" eaLnBrk="0" fontAlgn="base" hangingPunct="0">
        <a:spcBef>
          <a:spcPct val="0"/>
        </a:spcBef>
        <a:spcAft>
          <a:spcPct val="0"/>
        </a:spcAft>
        <a:buClr>
          <a:srgbClr val="E6E6E6"/>
        </a:buClr>
        <a:buSzPct val="75000"/>
        <a:buFont typeface="StarSymbol"/>
        <a:buChar char="–"/>
        <a:defRPr lang="ru-RU" sz="2800">
          <a:solidFill>
            <a:srgbClr val="E6E6E6"/>
          </a:solidFill>
          <a:latin typeface="Thorndale" pitchFamily="18"/>
          <a:ea typeface="Andale Sans UI" pitchFamily="2"/>
          <a:cs typeface="Tahoma" pitchFamily="2"/>
        </a:defRPr>
      </a:lvl2pPr>
      <a:lvl3pPr marL="1295400" lvl="2" indent="-215900" algn="l" rtl="0" eaLnBrk="0" fontAlgn="base" hangingPunct="0">
        <a:spcBef>
          <a:spcPct val="0"/>
        </a:spcBef>
        <a:spcAft>
          <a:spcPct val="0"/>
        </a:spcAft>
        <a:buClr>
          <a:srgbClr val="E6E6E6"/>
        </a:buClr>
        <a:buSzPct val="45000"/>
        <a:buFont typeface="StarSymbol"/>
        <a:buChar char="●"/>
        <a:defRPr lang="ru-RU" sz="2400">
          <a:solidFill>
            <a:srgbClr val="E6E6E6"/>
          </a:solidFill>
          <a:latin typeface="Thorndale" pitchFamily="18"/>
          <a:ea typeface="Andale Sans UI" pitchFamily="2"/>
          <a:cs typeface="Tahoma" pitchFamily="2"/>
        </a:defRPr>
      </a:lvl3pPr>
      <a:lvl4pPr marL="1727200" lvl="3" indent="-215900" algn="l" rtl="0" eaLnBrk="0" fontAlgn="base" hangingPunct="0">
        <a:spcBef>
          <a:spcPct val="0"/>
        </a:spcBef>
        <a:spcAft>
          <a:spcPct val="0"/>
        </a:spcAft>
        <a:buClr>
          <a:srgbClr val="E6E6E6"/>
        </a:buClr>
        <a:buSzPct val="75000"/>
        <a:buFont typeface="StarSymbol"/>
        <a:buChar char="–"/>
        <a:defRPr lang="ru-RU" sz="2000">
          <a:solidFill>
            <a:srgbClr val="E6E6E6"/>
          </a:solidFill>
          <a:latin typeface="Thorndale" pitchFamily="18"/>
          <a:ea typeface="Andale Sans UI" pitchFamily="2"/>
          <a:cs typeface="Tahoma" pitchFamily="2"/>
        </a:defRPr>
      </a:lvl4pPr>
      <a:lvl5pPr marL="2159000" lvl="4" indent="-215900" algn="l" rtl="0" eaLnBrk="0" fontAlgn="base" hangingPunct="0">
        <a:spcBef>
          <a:spcPct val="0"/>
        </a:spcBef>
        <a:spcAft>
          <a:spcPct val="0"/>
        </a:spcAft>
        <a:buClr>
          <a:srgbClr val="E6E6E6"/>
        </a:buClr>
        <a:buSzPct val="45000"/>
        <a:buFont typeface="StarSymbol"/>
        <a:buChar char="●"/>
        <a:defRPr lang="ru-RU" sz="2000">
          <a:solidFill>
            <a:srgbClr val="E6E6E6"/>
          </a:solidFill>
          <a:latin typeface="Thorndale" pitchFamily="18"/>
          <a:ea typeface="Andale Sans UI" pitchFamily="2"/>
          <a:cs typeface="Tahoma" pitchFamily="2"/>
        </a:defRPr>
      </a:lvl5pPr>
      <a:lvl6pPr marL="2616200" indent="-215900" algn="l" rtl="0" eaLnBrk="0" fontAlgn="base">
        <a:spcBef>
          <a:spcPct val="0"/>
        </a:spcBef>
        <a:spcAft>
          <a:spcPct val="0"/>
        </a:spcAft>
        <a:buClr>
          <a:srgbClr val="E6E6E6"/>
        </a:buClr>
        <a:buSzPct val="45000"/>
        <a:buFont typeface="StarSymbol"/>
        <a:buChar char="●"/>
        <a:defRPr lang="ru-RU" sz="2000">
          <a:solidFill>
            <a:srgbClr val="E6E6E6"/>
          </a:solidFill>
          <a:latin typeface="Thorndale" pitchFamily="18"/>
          <a:ea typeface="Andale Sans UI" pitchFamily="2"/>
          <a:cs typeface="Tahoma" pitchFamily="2"/>
        </a:defRPr>
      </a:lvl6pPr>
      <a:lvl7pPr marL="3073400" indent="-215900" algn="l" rtl="0" eaLnBrk="0" fontAlgn="base">
        <a:spcBef>
          <a:spcPct val="0"/>
        </a:spcBef>
        <a:spcAft>
          <a:spcPct val="0"/>
        </a:spcAft>
        <a:buClr>
          <a:srgbClr val="E6E6E6"/>
        </a:buClr>
        <a:buSzPct val="45000"/>
        <a:buFont typeface="StarSymbol"/>
        <a:buChar char="●"/>
        <a:defRPr lang="ru-RU" sz="2000">
          <a:solidFill>
            <a:srgbClr val="E6E6E6"/>
          </a:solidFill>
          <a:latin typeface="Thorndale" pitchFamily="18"/>
          <a:ea typeface="Andale Sans UI" pitchFamily="2"/>
          <a:cs typeface="Tahoma" pitchFamily="2"/>
        </a:defRPr>
      </a:lvl7pPr>
      <a:lvl8pPr marL="3530600" indent="-215900" algn="l" rtl="0" eaLnBrk="0" fontAlgn="base">
        <a:spcBef>
          <a:spcPct val="0"/>
        </a:spcBef>
        <a:spcAft>
          <a:spcPct val="0"/>
        </a:spcAft>
        <a:buClr>
          <a:srgbClr val="E6E6E6"/>
        </a:buClr>
        <a:buSzPct val="45000"/>
        <a:buFont typeface="StarSymbol"/>
        <a:buChar char="●"/>
        <a:defRPr lang="ru-RU" sz="2000">
          <a:solidFill>
            <a:srgbClr val="E6E6E6"/>
          </a:solidFill>
          <a:latin typeface="Thorndale" pitchFamily="18"/>
          <a:ea typeface="Andale Sans UI" pitchFamily="2"/>
          <a:cs typeface="Tahoma" pitchFamily="2"/>
        </a:defRPr>
      </a:lvl8pPr>
      <a:lvl9pPr marL="3987800" indent="-215900" algn="l" rtl="0" eaLnBrk="0" fontAlgn="base">
        <a:spcBef>
          <a:spcPct val="0"/>
        </a:spcBef>
        <a:spcAft>
          <a:spcPct val="0"/>
        </a:spcAft>
        <a:buClr>
          <a:srgbClr val="E6E6E6"/>
        </a:buClr>
        <a:buSzPct val="45000"/>
        <a:buFont typeface="StarSymbol"/>
        <a:buChar char="●"/>
        <a:defRPr lang="ru-RU" sz="2000">
          <a:solidFill>
            <a:srgbClr val="E6E6E6"/>
          </a:solidFill>
          <a:latin typeface="Thorndale" pitchFamily="18"/>
          <a:ea typeface="Andale Sans UI" pitchFamily="2"/>
          <a:cs typeface="Tahoma" pitchFamily="2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ctrTitle"/>
          </p:nvPr>
        </p:nvSpPr>
        <p:spPr>
          <a:xfrm>
            <a:off x="4535488" y="1331913"/>
            <a:ext cx="5149850" cy="1871662"/>
          </a:xfrm>
        </p:spPr>
        <p:txBody>
          <a:bodyPr/>
          <a:lstStyle/>
          <a:p>
            <a:pPr algn="ctr" eaLnBrk="1">
              <a:buFont typeface="StarSymbol"/>
              <a:buNone/>
            </a:pPr>
            <a:r>
              <a:rPr sz="4800" i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  <a:cs typeface="Tahoma" pitchFamily="34" charset="0"/>
              </a:rPr>
              <a:t>Жизнь и творчество Оскара Уайльда</a:t>
            </a:r>
            <a:br>
              <a:rPr sz="4800" i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  <a:cs typeface="Tahoma" pitchFamily="34" charset="0"/>
              </a:rPr>
            </a:br>
            <a:r>
              <a:rPr sz="4800" i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  <a:cs typeface="Tahoma" pitchFamily="34" charset="0"/>
              </a:rPr>
              <a:t/>
            </a:r>
            <a:br>
              <a:rPr sz="4800" i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  <a:cs typeface="Tahoma" pitchFamily="34" charset="0"/>
              </a:rPr>
            </a:br>
            <a:r>
              <a:rPr sz="2400" i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ahoma" pitchFamily="34" charset="0"/>
              </a:rPr>
              <a:t>английский язык, 7 класс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1"/>
          </p:nvPr>
        </p:nvSpPr>
        <p:spPr>
          <a:xfrm>
            <a:off x="4535488" y="4643438"/>
            <a:ext cx="5329237" cy="1368425"/>
          </a:xfrm>
        </p:spPr>
        <p:txBody>
          <a:bodyPr/>
          <a:lstStyle/>
          <a:p>
            <a:pPr algn="r">
              <a:defRPr/>
            </a:pPr>
            <a:r>
              <a:rPr sz="2400" smtClean="0">
                <a:solidFill>
                  <a:srgbClr val="E6E6E6"/>
                </a:solidFill>
                <a:latin typeface="Times New Roman" pitchFamily="18" charset="0"/>
                <a:ea typeface="Andale Sans UI"/>
                <a:cs typeface="Tahoma" pitchFamily="34" charset="0"/>
              </a:rPr>
              <a:t>Автор: Куманицына Карина Суреновна,</a:t>
            </a:r>
          </a:p>
          <a:p>
            <a:pPr algn="r">
              <a:defRPr/>
            </a:pPr>
            <a:r>
              <a:rPr sz="2400" smtClean="0">
                <a:solidFill>
                  <a:srgbClr val="E6E6E6"/>
                </a:solidFill>
                <a:latin typeface="Times New Roman" pitchFamily="18" charset="0"/>
                <a:ea typeface="Andale Sans UI"/>
                <a:cs typeface="Tahoma" pitchFamily="34" charset="0"/>
              </a:rPr>
              <a:t>учитель английского языка,</a:t>
            </a:r>
          </a:p>
          <a:p>
            <a:pPr algn="r">
              <a:defRPr/>
            </a:pPr>
            <a:r>
              <a:rPr sz="2400" smtClean="0">
                <a:solidFill>
                  <a:srgbClr val="E6E6E6"/>
                </a:solidFill>
                <a:latin typeface="Times New Roman" pitchFamily="18" charset="0"/>
                <a:ea typeface="Andale Sans UI"/>
                <a:cs typeface="Tahoma" pitchFamily="34" charset="0"/>
              </a:rPr>
              <a:t>ГБОУ СОШ № 183</a:t>
            </a:r>
          </a:p>
          <a:p>
            <a:pPr algn="r">
              <a:defRPr/>
            </a:pPr>
            <a:r>
              <a:rPr sz="2400" smtClean="0">
                <a:solidFill>
                  <a:srgbClr val="E6E6E6"/>
                </a:solidFill>
                <a:latin typeface="Times New Roman" pitchFamily="18" charset="0"/>
                <a:ea typeface="Andale Sans UI"/>
                <a:cs typeface="Tahoma" pitchFamily="34" charset="0"/>
              </a:rPr>
              <a:t>г. Санкт-Петербурга</a:t>
            </a:r>
          </a:p>
          <a:p>
            <a:pPr algn="r" eaLnBrk="1">
              <a:defRPr/>
            </a:pPr>
            <a:endParaRPr sz="400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orndale"/>
              <a:ea typeface="Andale Sans UI"/>
              <a:cs typeface="Tahoma" pitchFamily="34" charset="0"/>
            </a:endParaRPr>
          </a:p>
          <a:p>
            <a:pPr algn="r" eaLnBrk="1">
              <a:defRPr/>
            </a:pPr>
            <a:endParaRPr sz="400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orndale"/>
              <a:ea typeface="Andale Sans UI"/>
              <a:cs typeface="Tahoma" pitchFamily="34" charset="0"/>
            </a:endParaRPr>
          </a:p>
        </p:txBody>
      </p:sp>
      <p:pic>
        <p:nvPicPr>
          <p:cNvPr id="6" name="Содержимое 1"/>
          <p:cNvPicPr>
            <a:picLocks noChangeAspect="1"/>
          </p:cNvPicPr>
          <p:nvPr/>
        </p:nvPicPr>
        <p:blipFill>
          <a:blip r:embed="rId2" cstate="print">
            <a:alphaModFix/>
            <a:lum bright="10000"/>
          </a:blip>
          <a:stretch>
            <a:fillRect/>
          </a:stretch>
        </p:blipFill>
        <p:spPr>
          <a:xfrm>
            <a:off x="503808" y="539477"/>
            <a:ext cx="3528392" cy="4648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 advClick="0" advTm="10000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 txBox="1">
            <a:spLocks noGrp="1"/>
          </p:cNvSpPr>
          <p:nvPr>
            <p:ph type="body" idx="4294967295"/>
          </p:nvPr>
        </p:nvSpPr>
        <p:spPr>
          <a:xfrm>
            <a:off x="215900" y="179388"/>
            <a:ext cx="9297988" cy="6630987"/>
          </a:xfrm>
        </p:spPr>
        <p:txBody>
          <a:bodyPr/>
          <a:lstStyle/>
          <a:p>
            <a:pPr marL="431999" indent="-323999"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de-DE" sz="5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/>
              </a:rPr>
              <a:t>Salomé</a:t>
            </a:r>
            <a:r>
              <a:rPr lang="de-DE" sz="5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/>
              </a:rPr>
              <a:t> (1891, </a:t>
            </a:r>
            <a:r>
              <a:rPr lang="de-DE" sz="5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/>
              </a:rPr>
              <a:t>play</a:t>
            </a:r>
            <a:r>
              <a:rPr lang="de-DE" sz="5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/>
              </a:rPr>
              <a:t>)</a:t>
            </a:r>
          </a:p>
          <a:p>
            <a:pPr marL="431999" indent="-323999"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de-DE" sz="2400" dirty="0"/>
          </a:p>
        </p:txBody>
      </p:sp>
      <p:pic>
        <p:nvPicPr>
          <p:cNvPr id="4" name="Рисунок 3" descr="Salome.jpg"/>
          <p:cNvPicPr>
            <a:picLocks noChangeAspect="1"/>
          </p:cNvPicPr>
          <p:nvPr/>
        </p:nvPicPr>
        <p:blipFill>
          <a:blip r:embed="rId3" cstate="print">
            <a:lum bright="-10000" contrast="10000"/>
          </a:blip>
          <a:stretch>
            <a:fillRect/>
          </a:stretch>
        </p:blipFill>
        <p:spPr>
          <a:xfrm>
            <a:off x="1727944" y="1187549"/>
            <a:ext cx="4824536" cy="54371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 advClick="0" advTm="10000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 txBox="1">
            <a:spLocks noGrp="1"/>
          </p:cNvSpPr>
          <p:nvPr>
            <p:ph type="body" idx="4294967295"/>
          </p:nvPr>
        </p:nvSpPr>
        <p:spPr>
          <a:xfrm>
            <a:off x="215900" y="1619250"/>
            <a:ext cx="8758238" cy="3878263"/>
          </a:xfrm>
        </p:spPr>
        <p:txBody>
          <a:bodyPr>
            <a:spAutoFit/>
          </a:bodyPr>
          <a:lstStyle/>
          <a:p>
            <a:pPr marL="431999" indent="-323999"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de-DE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/>
              </a:rPr>
              <a:t>The </a:t>
            </a:r>
            <a:r>
              <a:rPr lang="de-DE" sz="36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/>
              </a:rPr>
              <a:t>picture</a:t>
            </a:r>
            <a:r>
              <a:rPr lang="de-DE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/>
              </a:rPr>
              <a:t> of Dorian Gray</a:t>
            </a:r>
          </a:p>
          <a:p>
            <a:pPr marL="431999" indent="-323999"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de-DE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/>
              </a:rPr>
              <a:t>(</a:t>
            </a:r>
            <a:r>
              <a:rPr lang="de-DE" sz="36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/>
              </a:rPr>
              <a:t>first</a:t>
            </a:r>
            <a:r>
              <a:rPr lang="de-DE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/>
              </a:rPr>
              <a:t> </a:t>
            </a:r>
            <a:r>
              <a:rPr lang="de-DE" sz="36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/>
              </a:rPr>
              <a:t>published</a:t>
            </a:r>
            <a:r>
              <a:rPr lang="de-DE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/>
              </a:rPr>
              <a:t> in </a:t>
            </a:r>
            <a:r>
              <a:rPr lang="de-DE" sz="36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/>
              </a:rPr>
              <a:t>book</a:t>
            </a:r>
            <a:endParaRPr lang="de-DE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/>
            </a:endParaRPr>
          </a:p>
          <a:p>
            <a:pPr marL="431999" indent="-323999"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de-DE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/>
              </a:rPr>
              <a:t>form in 1891; </a:t>
            </a:r>
            <a:r>
              <a:rPr lang="de-DE" sz="36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/>
              </a:rPr>
              <a:t>novel</a:t>
            </a:r>
            <a:r>
              <a:rPr lang="de-DE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/>
              </a:rPr>
              <a:t>)</a:t>
            </a:r>
          </a:p>
          <a:p>
            <a:pPr marL="431999" indent="-323999"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de-DE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/>
              </a:rPr>
              <a:t>Lady Windermere's  Fan</a:t>
            </a:r>
          </a:p>
          <a:p>
            <a:pPr marL="431999" indent="-323999"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de-DE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/>
              </a:rPr>
              <a:t>(1892, </a:t>
            </a:r>
            <a:r>
              <a:rPr lang="de-DE" sz="36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/>
              </a:rPr>
              <a:t>play</a:t>
            </a:r>
            <a:r>
              <a:rPr lang="de-DE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/>
              </a:rPr>
              <a:t>)</a:t>
            </a:r>
          </a:p>
          <a:p>
            <a:pPr marL="431999" indent="-323999"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de-DE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/>
              </a:rPr>
              <a:t>A </a:t>
            </a:r>
            <a:r>
              <a:rPr lang="de-DE" sz="36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/>
              </a:rPr>
              <a:t>woman</a:t>
            </a:r>
            <a:r>
              <a:rPr lang="de-DE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/>
              </a:rPr>
              <a:t> of </a:t>
            </a:r>
            <a:r>
              <a:rPr lang="de-DE" sz="36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/>
              </a:rPr>
              <a:t>No</a:t>
            </a:r>
            <a:r>
              <a:rPr lang="de-DE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/>
              </a:rPr>
              <a:t> </a:t>
            </a:r>
            <a:r>
              <a:rPr lang="de-DE" sz="36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/>
              </a:rPr>
              <a:t>Importance</a:t>
            </a:r>
            <a:endParaRPr lang="de-DE" sz="3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/>
            </a:endParaRPr>
          </a:p>
          <a:p>
            <a:pPr marL="431999" indent="-323999"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de-DE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/>
              </a:rPr>
              <a:t>(1893, </a:t>
            </a:r>
            <a:r>
              <a:rPr lang="de-DE" sz="36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/>
              </a:rPr>
              <a:t>play</a:t>
            </a:r>
            <a:r>
              <a:rPr lang="de-DE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/>
              </a:rPr>
              <a:t>)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alphaModFix/>
            <a:lum contrast="20000"/>
          </a:blip>
          <a:srcRect/>
          <a:stretch>
            <a:fillRect/>
          </a:stretch>
        </p:blipFill>
        <p:spPr>
          <a:xfrm>
            <a:off x="6479996" y="1079997"/>
            <a:ext cx="3240002" cy="4859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 advClick="0" advTm="10000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 txBox="1">
            <a:spLocks noGrp="1"/>
          </p:cNvSpPr>
          <p:nvPr>
            <p:ph type="body" idx="4294967295"/>
          </p:nvPr>
        </p:nvSpPr>
        <p:spPr>
          <a:xfrm>
            <a:off x="287338" y="900113"/>
            <a:ext cx="5689600" cy="5910262"/>
          </a:xfrm>
        </p:spPr>
        <p:txBody>
          <a:bodyPr/>
          <a:lstStyle/>
          <a:p>
            <a:pPr marL="431999" indent="-323999"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en-US" sz="4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/>
              </a:rPr>
              <a:t>An Ideal Husband</a:t>
            </a:r>
          </a:p>
          <a:p>
            <a:pPr marL="431999" indent="-323999"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/>
              </a:rPr>
              <a:t>(performed 1895,</a:t>
            </a:r>
          </a:p>
          <a:p>
            <a:pPr marL="431999" indent="-323999"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/>
              </a:rPr>
              <a:t>published 1898; play)</a:t>
            </a:r>
          </a:p>
        </p:txBody>
      </p:sp>
      <p:pic>
        <p:nvPicPr>
          <p:cNvPr id="4" name="Рисунок 3" descr="2012_IdealHusbandWe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44368" y="2843733"/>
            <a:ext cx="3810000" cy="381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 spd="med" advClick="0" advTm="10000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 txBox="1">
            <a:spLocks noGrp="1"/>
          </p:cNvSpPr>
          <p:nvPr>
            <p:ph type="body" idx="4294967295"/>
          </p:nvPr>
        </p:nvSpPr>
        <p:spPr>
          <a:xfrm>
            <a:off x="287338" y="539750"/>
            <a:ext cx="9153525" cy="6270625"/>
          </a:xfrm>
        </p:spPr>
        <p:txBody>
          <a:bodyPr/>
          <a:lstStyle/>
          <a:p>
            <a:pPr marL="431999" indent="-323999"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/>
              </a:rPr>
              <a:t>The Importance of Being Earnest</a:t>
            </a:r>
          </a:p>
          <a:p>
            <a:pPr marL="431999" indent="-323999"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/>
              </a:rPr>
              <a:t>(performed 1895, published 1898; play)</a:t>
            </a:r>
          </a:p>
          <a:p>
            <a:pPr marL="431999" indent="-323999"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en-US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/>
              </a:rPr>
              <a:t>De </a:t>
            </a:r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/>
              </a:rPr>
              <a:t>Profundis </a:t>
            </a:r>
            <a:r>
              <a:rPr lang="en-US" sz="36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/>
              </a:rPr>
              <a:t>(1897)</a:t>
            </a:r>
          </a:p>
        </p:txBody>
      </p:sp>
      <p:sp>
        <p:nvSpPr>
          <p:cNvPr id="4" name="Текст 1"/>
          <p:cNvSpPr txBox="1"/>
          <p:nvPr/>
        </p:nvSpPr>
        <p:spPr>
          <a:xfrm>
            <a:off x="0" y="466725"/>
            <a:ext cx="9153525" cy="62706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431999" indent="-323999"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3200" i="1" kern="0">
              <a:solidFill>
                <a:srgbClr val="E6E6E6"/>
              </a:solidFill>
              <a:latin typeface="Bookman Old Style" pitchFamily="18"/>
              <a:ea typeface="Andale Sans UI" pitchFamily="2"/>
              <a:cs typeface="Tahoma" pitchFamily="2"/>
            </a:endParaRPr>
          </a:p>
          <a:p>
            <a:pPr marL="431999" indent="-323999"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3200" i="1" kern="0">
              <a:solidFill>
                <a:srgbClr val="E6E6E6"/>
              </a:solidFill>
              <a:latin typeface="Bookman Old Style" pitchFamily="18"/>
              <a:ea typeface="Andale Sans UI" pitchFamily="2"/>
              <a:cs typeface="Tahoma" pitchFamily="2"/>
            </a:endParaRPr>
          </a:p>
          <a:p>
            <a:pPr marL="431999" indent="-323999"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3200" i="1" kern="0">
              <a:solidFill>
                <a:srgbClr val="E6E6E6"/>
              </a:solidFill>
              <a:latin typeface="Bookman Old Style" pitchFamily="18"/>
              <a:ea typeface="Andale Sans UI" pitchFamily="2"/>
              <a:cs typeface="Tahoma" pitchFamily="2"/>
            </a:endParaRPr>
          </a:p>
          <a:p>
            <a:pPr marL="431999" indent="-323999"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3200" i="1" kern="0">
              <a:solidFill>
                <a:srgbClr val="FF00FF"/>
              </a:solidFill>
              <a:latin typeface="Bookman Old Style" pitchFamily="18"/>
              <a:ea typeface="Andale Sans UI" pitchFamily="2"/>
              <a:cs typeface="Tahoma" pitchFamily="2"/>
            </a:endParaRPr>
          </a:p>
          <a:p>
            <a:pPr marL="431999" indent="-323999"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3200" i="1" kern="0">
              <a:solidFill>
                <a:srgbClr val="FF00FF"/>
              </a:solidFill>
              <a:latin typeface="Bookman Old Style" pitchFamily="18"/>
              <a:ea typeface="Andale Sans UI" pitchFamily="2"/>
              <a:cs typeface="Tahoma" pitchFamily="2"/>
            </a:endParaRPr>
          </a:p>
          <a:p>
            <a:pPr marL="431999" indent="-323999"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3200" i="1" kern="0">
              <a:solidFill>
                <a:srgbClr val="FF00FF"/>
              </a:solidFill>
              <a:latin typeface="Bookman Old Style" pitchFamily="18"/>
              <a:ea typeface="Andale Sans UI" pitchFamily="2"/>
              <a:cs typeface="Tahoma" pitchFamily="2"/>
            </a:endParaRPr>
          </a:p>
          <a:p>
            <a:pPr marL="431999" indent="-323999"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3200" i="1" kern="0">
              <a:solidFill>
                <a:srgbClr val="FF00FF"/>
              </a:solidFill>
              <a:latin typeface="Bookman Old Style" pitchFamily="18"/>
              <a:ea typeface="Andale Sans UI" pitchFamily="2"/>
              <a:cs typeface="Tahoma" pitchFamily="2"/>
            </a:endParaRPr>
          </a:p>
          <a:p>
            <a:pPr marL="431999" indent="-323999"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3200" i="1" kern="0">
              <a:solidFill>
                <a:srgbClr val="FF00FF"/>
              </a:solidFill>
              <a:latin typeface="Bookman Old Style" pitchFamily="18"/>
              <a:ea typeface="Andale Sans UI" pitchFamily="2"/>
              <a:cs typeface="Tahoma" pitchFamily="2"/>
            </a:endParaRPr>
          </a:p>
          <a:p>
            <a:pPr marL="431999" indent="-323999"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3200" i="1" kern="0">
              <a:solidFill>
                <a:srgbClr val="FF00FF"/>
              </a:solidFill>
              <a:latin typeface="Bookman Old Style" pitchFamily="18"/>
              <a:ea typeface="Andale Sans UI" pitchFamily="2"/>
              <a:cs typeface="Tahoma" pitchFamily="2"/>
            </a:endParaRPr>
          </a:p>
          <a:p>
            <a:pPr marL="431999" indent="-323999"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3200" i="1" kern="0">
              <a:solidFill>
                <a:srgbClr val="FF00FF"/>
              </a:solidFill>
              <a:latin typeface="Bookman Old Style" pitchFamily="18"/>
              <a:ea typeface="Andale Sans UI" pitchFamily="2"/>
              <a:cs typeface="Tahoma" pitchFamily="2"/>
            </a:endParaRPr>
          </a:p>
          <a:p>
            <a:pPr marL="431999" indent="-323999"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3600" i="1" kern="0">
              <a:solidFill>
                <a:srgbClr val="E6E6E6"/>
              </a:solidFill>
              <a:latin typeface="Bookman Old Style" pitchFamily="18"/>
              <a:ea typeface="Andale Sans UI" pitchFamily="2"/>
              <a:cs typeface="Tahoma" pitchFamily="2"/>
            </a:endParaRPr>
          </a:p>
        </p:txBody>
      </p:sp>
      <p:pic>
        <p:nvPicPr>
          <p:cNvPr id="5" name="Рисунок 4" descr="1002464075.jpg"/>
          <p:cNvPicPr>
            <a:picLocks noChangeAspect="1"/>
          </p:cNvPicPr>
          <p:nvPr/>
        </p:nvPicPr>
        <p:blipFill>
          <a:blip r:embed="rId3" cstate="print">
            <a:lum bright="-10000" contrast="10000"/>
          </a:blip>
          <a:stretch>
            <a:fillRect/>
          </a:stretch>
        </p:blipFill>
        <p:spPr>
          <a:xfrm>
            <a:off x="5760392" y="2051645"/>
            <a:ext cx="3747728" cy="46999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med" advClick="0" advTm="10000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Текст 1"/>
          <p:cNvSpPr txBox="1">
            <a:spLocks noGrp="1"/>
          </p:cNvSpPr>
          <p:nvPr>
            <p:ph type="body" idx="4294967295"/>
          </p:nvPr>
        </p:nvSpPr>
        <p:spPr>
          <a:xfrm>
            <a:off x="719138" y="250825"/>
            <a:ext cx="8774112" cy="4846638"/>
          </a:xfrm>
        </p:spPr>
        <p:txBody>
          <a:bodyPr anchorCtr="1"/>
          <a:lstStyle/>
          <a:p>
            <a:pPr algn="ctr" eaLnBrk="1">
              <a:buFont typeface="StarSymbol"/>
              <a:buNone/>
            </a:pPr>
            <a:r>
              <a:rPr lang="de-DE" sz="4800" smtClean="0">
                <a:solidFill>
                  <a:srgbClr val="FFFF00"/>
                </a:solidFill>
                <a:latin typeface="Bookman Old Style" pitchFamily="18" charset="0"/>
                <a:ea typeface="Andale Sans UI"/>
                <a:cs typeface="Tahoma" pitchFamily="34" charset="0"/>
              </a:rPr>
              <a:t>The Canterville Ghost</a:t>
            </a:r>
          </a:p>
        </p:txBody>
      </p:sp>
      <p:pic>
        <p:nvPicPr>
          <p:cNvPr id="6" name="Рисунок 5" descr="199-274-thickbox.jpg"/>
          <p:cNvPicPr>
            <a:picLocks noChangeAspect="1"/>
          </p:cNvPicPr>
          <p:nvPr/>
        </p:nvPicPr>
        <p:blipFill>
          <a:blip r:embed="rId3" cstate="print">
            <a:lum bright="10000" contrast="20000"/>
          </a:blip>
          <a:stretch>
            <a:fillRect/>
          </a:stretch>
        </p:blipFill>
        <p:spPr>
          <a:xfrm>
            <a:off x="2159992" y="1379570"/>
            <a:ext cx="5737820" cy="478151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med" advClick="0" advTm="10000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287338" y="300038"/>
            <a:ext cx="9793287" cy="831850"/>
          </a:xfrm>
        </p:spPr>
        <p:txBody>
          <a:bodyPr>
            <a:spAutoFit/>
          </a:bodyPr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sz="5400" b="0" i="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We</a:t>
            </a:r>
            <a:r>
              <a:rPr sz="5400" b="0" i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sz="5400" b="0" i="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are</a:t>
            </a:r>
            <a:r>
              <a:rPr sz="5400" b="0" i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sz="5400" b="0" i="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going</a:t>
            </a:r>
            <a:r>
              <a:rPr sz="5400" b="0" i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sz="5400" b="0" i="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to</a:t>
            </a:r>
            <a:r>
              <a:rPr sz="5400" b="0" i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show </a:t>
            </a:r>
            <a:r>
              <a:rPr sz="5400" b="0" i="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you</a:t>
            </a:r>
            <a:endParaRPr sz="5400" b="0" i="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215900" y="1908175"/>
            <a:ext cx="8772525" cy="5189538"/>
          </a:xfrm>
        </p:spPr>
        <p:txBody>
          <a:bodyPr/>
          <a:lstStyle/>
          <a:p>
            <a:pPr marL="431999" indent="-323999"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de-DE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/>
              </a:rPr>
              <a:t>The Selfish Giant</a:t>
            </a:r>
          </a:p>
          <a:p>
            <a:pPr marL="431999" indent="-323999"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de-DE" sz="2400" dirty="0">
              <a:solidFill>
                <a:srgbClr val="FF00FF"/>
              </a:solidFill>
            </a:endParaRPr>
          </a:p>
          <a:p>
            <a:pPr marL="431999" indent="-323999"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de-DE" sz="2400" dirty="0">
              <a:solidFill>
                <a:srgbClr val="FF00FF"/>
              </a:solidFill>
            </a:endParaRPr>
          </a:p>
          <a:p>
            <a:pPr marL="431999" indent="-323999"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de-DE" sz="2400" dirty="0">
              <a:solidFill>
                <a:srgbClr val="FF00FF"/>
              </a:solidFill>
            </a:endParaRPr>
          </a:p>
          <a:p>
            <a:pPr marL="431999" indent="-323999"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de-DE" sz="2400" dirty="0">
              <a:solidFill>
                <a:srgbClr val="FF00FF"/>
              </a:solidFill>
            </a:endParaRPr>
          </a:p>
          <a:p>
            <a:pPr marL="431999" indent="-323999"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de-DE" sz="2400" dirty="0">
              <a:solidFill>
                <a:srgbClr val="FF00FF"/>
              </a:solidFill>
            </a:endParaRPr>
          </a:p>
          <a:p>
            <a:pPr marL="431999" indent="-323999"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de-DE" sz="2400" dirty="0">
              <a:solidFill>
                <a:srgbClr val="FF00FF"/>
              </a:solidFill>
            </a:endParaRPr>
          </a:p>
          <a:p>
            <a:pPr marL="431999" indent="-323999"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de-DE" sz="2400" dirty="0">
              <a:solidFill>
                <a:srgbClr val="FF00FF"/>
              </a:solidFill>
            </a:endParaRPr>
          </a:p>
          <a:p>
            <a:pPr marL="431999" indent="-323999"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de-DE" sz="2400" dirty="0">
              <a:solidFill>
                <a:srgbClr val="FF00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0800009" flipV="1">
            <a:off x="5327650" y="5651500"/>
            <a:ext cx="4752975" cy="1323975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40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/>
                <a:cs typeface="+mn-cs"/>
              </a:rPr>
              <a:t>The Nightingale and the Rose</a:t>
            </a:r>
            <a:endParaRPr lang="ru-RU" sz="40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/>
              <a:cs typeface="+mn-cs"/>
            </a:endParaRPr>
          </a:p>
        </p:txBody>
      </p:sp>
      <p:pic>
        <p:nvPicPr>
          <p:cNvPr id="8" name="Рисунок 7" descr="1390791-L.jpg"/>
          <p:cNvPicPr>
            <a:picLocks noChangeAspect="1"/>
          </p:cNvPicPr>
          <p:nvPr/>
        </p:nvPicPr>
        <p:blipFill>
          <a:blip r:embed="rId3">
            <a:lum contrast="10000"/>
          </a:blip>
          <a:stretch>
            <a:fillRect/>
          </a:stretch>
        </p:blipFill>
        <p:spPr>
          <a:xfrm>
            <a:off x="5832475" y="1187450"/>
            <a:ext cx="3543300" cy="45243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 descr="1856020-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8063" y="2576513"/>
            <a:ext cx="3316287" cy="42973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 advClick="0" advTm="10000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ext Box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Font typeface="StarSymbol"/>
              <a:buNone/>
            </a:pPr>
            <a:r>
              <a:rPr sz="3200" smtClean="0">
                <a:latin typeface="Times New Roman" pitchFamily="18" charset="0"/>
                <a:cs typeface="Tahoma" pitchFamily="34" charset="0"/>
              </a:rPr>
              <a:t>Список использованных Интернет-ресурсов</a:t>
            </a:r>
          </a:p>
        </p:txBody>
      </p:sp>
      <p:sp>
        <p:nvSpPr>
          <p:cNvPr id="45058" name="Text Box 3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17550" indent="-609600"/>
            <a:r>
              <a:rPr smtClean="0">
                <a:solidFill>
                  <a:srgbClr val="FFFF99"/>
                </a:solidFill>
                <a:latin typeface="Thorndale"/>
                <a:ea typeface="Andale Sans UI"/>
                <a:cs typeface="Tahoma" pitchFamily="34" charset="0"/>
              </a:rPr>
              <a:t>http://www.oscarwildecollection.com </a:t>
            </a:r>
          </a:p>
          <a:p>
            <a:pPr marL="717550" indent="-609600"/>
            <a:r>
              <a:rPr smtClean="0">
                <a:solidFill>
                  <a:srgbClr val="FFFF99"/>
                </a:solidFill>
                <a:latin typeface="Thorndale"/>
                <a:ea typeface="Andale Sans UI"/>
                <a:cs typeface="Tahoma" pitchFamily="34" charset="0"/>
              </a:rPr>
              <a:t>http://en.wikipedia.org/wiki/Oscar_Wild</a:t>
            </a:r>
          </a:p>
          <a:p>
            <a:pPr marL="717550" indent="-609600"/>
            <a:r>
              <a:rPr smtClean="0">
                <a:solidFill>
                  <a:srgbClr val="FFFF99"/>
                </a:solidFill>
                <a:latin typeface="Thorndale"/>
                <a:ea typeface="Andale Sans UI"/>
                <a:cs typeface="Tahoma" pitchFamily="34" charset="0"/>
              </a:rPr>
              <a:t>http://www.wilde-online.info/oscar-wilde-biography.htm</a:t>
            </a:r>
            <a:r>
              <a:rPr lang="de-DE" smtClean="0">
                <a:solidFill>
                  <a:srgbClr val="FFFF99"/>
                </a:solidFill>
                <a:latin typeface="Thorndale"/>
                <a:ea typeface="Andale Sans UI"/>
                <a:cs typeface="Tahoma" pitchFamily="34" charset="0"/>
              </a:rPr>
              <a:t>l</a:t>
            </a:r>
            <a:r>
              <a:rPr smtClean="0">
                <a:solidFill>
                  <a:srgbClr val="FFFF99"/>
                </a:solidFill>
                <a:latin typeface="Thorndale"/>
                <a:ea typeface="Andale Sans UI"/>
                <a:cs typeface="Tahoma" pitchFamily="34" charset="0"/>
              </a:rPr>
              <a:t> </a:t>
            </a:r>
          </a:p>
          <a:p>
            <a:pPr marL="717550" indent="-609600"/>
            <a:endParaRPr smtClean="0">
              <a:solidFill>
                <a:srgbClr val="FFFF99"/>
              </a:solidFill>
              <a:latin typeface="Thorndale"/>
              <a:ea typeface="Andale Sans UI"/>
              <a:cs typeface="Tahoma" pitchFamily="34" charset="0"/>
            </a:endParaRPr>
          </a:p>
        </p:txBody>
      </p:sp>
    </p:spTree>
  </p:cSld>
  <p:clrMapOvr>
    <a:masterClrMapping/>
  </p:clrMapOvr>
  <p:transition spd="med" advClick="0" advTm="10000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 txBox="1">
            <a:spLocks noGrp="1"/>
          </p:cNvSpPr>
          <p:nvPr>
            <p:ph type="subTitle" idx="4294967295"/>
          </p:nvPr>
        </p:nvSpPr>
        <p:spPr>
          <a:xfrm>
            <a:off x="3600450" y="327025"/>
            <a:ext cx="6264275" cy="5108575"/>
          </a:xfrm>
        </p:spPr>
        <p:txBody>
          <a:bodyPr anchor="ctr" anchorCtr="1"/>
          <a:lstStyle/>
          <a:p>
            <a:pPr marL="0" indent="-215999" algn="ctr"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de-DE" sz="4000" dirty="0" err="1">
                <a:solidFill>
                  <a:srgbClr val="FFFF00"/>
                </a:solidFill>
                <a:effectLst>
                  <a:outerShdw dist="17962" dir="2700000">
                    <a:srgbClr val="000000"/>
                  </a:outerShdw>
                </a:effectLst>
                <a:latin typeface="Bookman Old Style" pitchFamily="18" charset="0"/>
                <a:cs typeface="Arial" pitchFamily="34" charset="0"/>
              </a:rPr>
              <a:t>To</a:t>
            </a:r>
            <a:r>
              <a:rPr lang="de-DE" sz="4000" dirty="0">
                <a:solidFill>
                  <a:srgbClr val="FFFF00"/>
                </a:solidFill>
                <a:effectLst>
                  <a:outerShdw dist="17962" dir="2700000">
                    <a:srgbClr val="000000"/>
                  </a:outerShdw>
                </a:effectLst>
                <a:latin typeface="Bookman Old Style" pitchFamily="18" charset="0"/>
                <a:cs typeface="Arial" pitchFamily="34" charset="0"/>
              </a:rPr>
              <a:t> </a:t>
            </a:r>
            <a:r>
              <a:rPr lang="de-DE" sz="4000" dirty="0" err="1">
                <a:solidFill>
                  <a:srgbClr val="FFFF00"/>
                </a:solidFill>
                <a:effectLst>
                  <a:outerShdw dist="17962" dir="2700000">
                    <a:srgbClr val="000000"/>
                  </a:outerShdw>
                </a:effectLst>
                <a:latin typeface="Bookman Old Style" pitchFamily="18" charset="0"/>
                <a:cs typeface="Arial" pitchFamily="34" charset="0"/>
              </a:rPr>
              <a:t>drift</a:t>
            </a:r>
            <a:r>
              <a:rPr lang="de-DE" sz="4000" dirty="0">
                <a:solidFill>
                  <a:srgbClr val="FFFF00"/>
                </a:solidFill>
                <a:effectLst>
                  <a:outerShdw dist="17962" dir="2700000">
                    <a:srgbClr val="000000"/>
                  </a:outerShdw>
                </a:effectLst>
                <a:latin typeface="Bookman Old Style" pitchFamily="18" charset="0"/>
                <a:cs typeface="Arial" pitchFamily="34" charset="0"/>
              </a:rPr>
              <a:t> </a:t>
            </a:r>
            <a:r>
              <a:rPr lang="de-DE" sz="4000" dirty="0" err="1">
                <a:solidFill>
                  <a:srgbClr val="FFFF00"/>
                </a:solidFill>
                <a:effectLst>
                  <a:outerShdw dist="17962" dir="2700000">
                    <a:srgbClr val="000000"/>
                  </a:outerShdw>
                </a:effectLst>
                <a:latin typeface="Bookman Old Style" pitchFamily="18" charset="0"/>
                <a:cs typeface="Arial" pitchFamily="34" charset="0"/>
              </a:rPr>
              <a:t>with</a:t>
            </a:r>
            <a:r>
              <a:rPr lang="de-DE" sz="4000" dirty="0">
                <a:solidFill>
                  <a:srgbClr val="FFFF00"/>
                </a:solidFill>
                <a:effectLst>
                  <a:outerShdw dist="17962" dir="2700000">
                    <a:srgbClr val="000000"/>
                  </a:outerShdw>
                </a:effectLst>
                <a:latin typeface="Bookman Old Style" pitchFamily="18" charset="0"/>
                <a:cs typeface="Arial" pitchFamily="34" charset="0"/>
              </a:rPr>
              <a:t> </a:t>
            </a:r>
            <a:r>
              <a:rPr lang="de-DE" sz="4000" dirty="0" err="1">
                <a:solidFill>
                  <a:srgbClr val="FFFF00"/>
                </a:solidFill>
                <a:effectLst>
                  <a:outerShdw dist="17962" dir="2700000">
                    <a:srgbClr val="000000"/>
                  </a:outerShdw>
                </a:effectLst>
                <a:latin typeface="Bookman Old Style" pitchFamily="18" charset="0"/>
                <a:cs typeface="Arial" pitchFamily="34" charset="0"/>
              </a:rPr>
              <a:t>every</a:t>
            </a:r>
            <a:r>
              <a:rPr lang="de-DE" sz="4000" dirty="0">
                <a:solidFill>
                  <a:srgbClr val="FFFF00"/>
                </a:solidFill>
                <a:effectLst>
                  <a:outerShdw dist="17962" dir="2700000">
                    <a:srgbClr val="000000"/>
                  </a:outerShdw>
                </a:effectLst>
                <a:latin typeface="Bookman Old Style" pitchFamily="18" charset="0"/>
                <a:cs typeface="Arial" pitchFamily="34" charset="0"/>
              </a:rPr>
              <a:t> </a:t>
            </a:r>
            <a:r>
              <a:rPr lang="de-DE" sz="4000" dirty="0" err="1">
                <a:solidFill>
                  <a:srgbClr val="FFFF00"/>
                </a:solidFill>
                <a:effectLst>
                  <a:outerShdw dist="17962" dir="2700000">
                    <a:srgbClr val="000000"/>
                  </a:outerShdw>
                </a:effectLst>
                <a:latin typeface="Bookman Old Style" pitchFamily="18" charset="0"/>
                <a:cs typeface="Arial" pitchFamily="34" charset="0"/>
              </a:rPr>
              <a:t>passion</a:t>
            </a:r>
            <a:r>
              <a:rPr lang="de-DE" sz="4000" dirty="0">
                <a:solidFill>
                  <a:srgbClr val="FFFF00"/>
                </a:solidFill>
                <a:effectLst>
                  <a:outerShdw dist="17962" dir="2700000">
                    <a:srgbClr val="000000"/>
                  </a:outerShdw>
                </a:effectLst>
                <a:latin typeface="Bookman Old Style" pitchFamily="18" charset="0"/>
                <a:cs typeface="Arial" pitchFamily="34" charset="0"/>
              </a:rPr>
              <a:t> </a:t>
            </a:r>
            <a:r>
              <a:rPr lang="de-DE" sz="4000" dirty="0" err="1">
                <a:solidFill>
                  <a:srgbClr val="FFFF00"/>
                </a:solidFill>
                <a:effectLst>
                  <a:outerShdw dist="17962" dir="2700000">
                    <a:srgbClr val="000000"/>
                  </a:outerShdw>
                </a:effectLst>
                <a:latin typeface="Bookman Old Style" pitchFamily="18" charset="0"/>
                <a:cs typeface="Arial" pitchFamily="34" charset="0"/>
              </a:rPr>
              <a:t>till</a:t>
            </a:r>
            <a:r>
              <a:rPr lang="de-DE" sz="4000" dirty="0">
                <a:solidFill>
                  <a:srgbClr val="FFFF00"/>
                </a:solidFill>
                <a:effectLst>
                  <a:outerShdw dist="17962" dir="2700000">
                    <a:srgbClr val="000000"/>
                  </a:outerShdw>
                </a:effectLst>
                <a:latin typeface="Bookman Old Style" pitchFamily="18" charset="0"/>
                <a:cs typeface="Arial" pitchFamily="34" charset="0"/>
              </a:rPr>
              <a:t> </a:t>
            </a:r>
            <a:r>
              <a:rPr lang="de-DE" sz="4000" dirty="0" err="1">
                <a:solidFill>
                  <a:srgbClr val="FFFF00"/>
                </a:solidFill>
                <a:effectLst>
                  <a:outerShdw dist="17962" dir="2700000">
                    <a:srgbClr val="000000"/>
                  </a:outerShdw>
                </a:effectLst>
                <a:latin typeface="Bookman Old Style" pitchFamily="18" charset="0"/>
                <a:cs typeface="Arial" pitchFamily="34" charset="0"/>
              </a:rPr>
              <a:t>my</a:t>
            </a:r>
            <a:r>
              <a:rPr lang="de-DE" sz="4000" dirty="0">
                <a:solidFill>
                  <a:srgbClr val="FFFF00"/>
                </a:solidFill>
                <a:effectLst>
                  <a:outerShdw dist="17962" dir="2700000">
                    <a:srgbClr val="000000"/>
                  </a:outerShdw>
                </a:effectLst>
                <a:latin typeface="Bookman Old Style" pitchFamily="18" charset="0"/>
                <a:cs typeface="Arial" pitchFamily="34" charset="0"/>
              </a:rPr>
              <a:t> </a:t>
            </a:r>
            <a:r>
              <a:rPr lang="de-DE" sz="4000" dirty="0" err="1">
                <a:solidFill>
                  <a:srgbClr val="FFFF00"/>
                </a:solidFill>
                <a:effectLst>
                  <a:outerShdw dist="17962" dir="2700000">
                    <a:srgbClr val="000000"/>
                  </a:outerShdw>
                </a:effectLst>
                <a:latin typeface="Bookman Old Style" pitchFamily="18" charset="0"/>
                <a:cs typeface="Arial" pitchFamily="34" charset="0"/>
              </a:rPr>
              <a:t>soul</a:t>
            </a:r>
            <a:endParaRPr lang="de-DE" sz="4000" dirty="0">
              <a:solidFill>
                <a:srgbClr val="FFFF00"/>
              </a:solidFill>
              <a:effectLst>
                <a:outerShdw dist="17962" dir="2700000">
                  <a:srgbClr val="000000"/>
                </a:outerShdw>
              </a:effectLst>
              <a:latin typeface="Bookman Old Style" pitchFamily="18" charset="0"/>
              <a:cs typeface="Arial" pitchFamily="34" charset="0"/>
            </a:endParaRPr>
          </a:p>
          <a:p>
            <a:pPr marL="0" indent="-215999" algn="ctr"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de-DE" sz="4000" dirty="0">
                <a:solidFill>
                  <a:srgbClr val="FFFF00"/>
                </a:solidFill>
                <a:effectLst>
                  <a:outerShdw dist="17962" dir="2700000">
                    <a:srgbClr val="000000"/>
                  </a:outerShdw>
                </a:effectLst>
                <a:latin typeface="Bookman Old Style" pitchFamily="18" charset="0"/>
                <a:cs typeface="Arial" pitchFamily="34" charset="0"/>
              </a:rPr>
              <a:t/>
            </a:r>
            <a:br>
              <a:rPr lang="de-DE" sz="4000" dirty="0">
                <a:solidFill>
                  <a:srgbClr val="FFFF00"/>
                </a:solidFill>
                <a:effectLst>
                  <a:outerShdw dist="17962" dir="2700000">
                    <a:srgbClr val="000000"/>
                  </a:outerShdw>
                </a:effectLst>
                <a:latin typeface="Bookman Old Style" pitchFamily="18" charset="0"/>
                <a:cs typeface="Arial" pitchFamily="34" charset="0"/>
              </a:rPr>
            </a:br>
            <a:r>
              <a:rPr lang="de-DE" sz="4000" dirty="0">
                <a:solidFill>
                  <a:srgbClr val="FFFF00"/>
                </a:solidFill>
                <a:effectLst>
                  <a:outerShdw dist="17962" dir="2700000">
                    <a:srgbClr val="000000"/>
                  </a:outerShdw>
                </a:effectLst>
                <a:latin typeface="Bookman Old Style" pitchFamily="18" charset="0"/>
                <a:cs typeface="Arial" pitchFamily="34" charset="0"/>
              </a:rPr>
              <a:t>Is a </a:t>
            </a:r>
            <a:r>
              <a:rPr lang="de-DE" sz="4000" dirty="0" err="1">
                <a:solidFill>
                  <a:srgbClr val="FFFF00"/>
                </a:solidFill>
                <a:effectLst>
                  <a:outerShdw dist="17962" dir="2700000">
                    <a:srgbClr val="000000"/>
                  </a:outerShdw>
                </a:effectLst>
                <a:latin typeface="Bookman Old Style" pitchFamily="18" charset="0"/>
                <a:cs typeface="Arial" pitchFamily="34" charset="0"/>
              </a:rPr>
              <a:t>stringed</a:t>
            </a:r>
            <a:r>
              <a:rPr lang="de-DE" sz="4000" dirty="0">
                <a:solidFill>
                  <a:srgbClr val="FFFF00"/>
                </a:solidFill>
                <a:effectLst>
                  <a:outerShdw dist="17962" dir="2700000">
                    <a:srgbClr val="000000"/>
                  </a:outerShdw>
                </a:effectLst>
                <a:latin typeface="Bookman Old Style" pitchFamily="18" charset="0"/>
                <a:cs typeface="Arial" pitchFamily="34" charset="0"/>
              </a:rPr>
              <a:t> flute on </a:t>
            </a:r>
            <a:r>
              <a:rPr lang="de-DE" sz="4000" dirty="0" err="1">
                <a:solidFill>
                  <a:srgbClr val="FFFF00"/>
                </a:solidFill>
                <a:effectLst>
                  <a:outerShdw dist="17962" dir="2700000">
                    <a:srgbClr val="000000"/>
                  </a:outerShdw>
                </a:effectLst>
                <a:latin typeface="Bookman Old Style" pitchFamily="18" charset="0"/>
                <a:cs typeface="Arial" pitchFamily="34" charset="0"/>
              </a:rPr>
              <a:t>which</a:t>
            </a:r>
            <a:r>
              <a:rPr lang="de-DE" sz="4000" dirty="0">
                <a:solidFill>
                  <a:srgbClr val="FFFF00"/>
                </a:solidFill>
                <a:effectLst>
                  <a:outerShdw dist="17962" dir="2700000">
                    <a:srgbClr val="000000"/>
                  </a:outerShdw>
                </a:effectLst>
                <a:latin typeface="Bookman Old Style" pitchFamily="18" charset="0"/>
                <a:cs typeface="Arial" pitchFamily="34" charset="0"/>
              </a:rPr>
              <a:t> all </a:t>
            </a:r>
            <a:r>
              <a:rPr lang="de-DE" sz="4000" dirty="0" err="1">
                <a:solidFill>
                  <a:srgbClr val="FFFF00"/>
                </a:solidFill>
                <a:effectLst>
                  <a:outerShdw dist="17962" dir="2700000">
                    <a:srgbClr val="000000"/>
                  </a:outerShdw>
                </a:effectLst>
                <a:latin typeface="Bookman Old Style" pitchFamily="18" charset="0"/>
                <a:cs typeface="Arial" pitchFamily="34" charset="0"/>
              </a:rPr>
              <a:t>winds</a:t>
            </a:r>
            <a:r>
              <a:rPr lang="de-DE" sz="4000" dirty="0">
                <a:solidFill>
                  <a:srgbClr val="FFFF00"/>
                </a:solidFill>
                <a:effectLst>
                  <a:outerShdw dist="17962" dir="2700000">
                    <a:srgbClr val="000000"/>
                  </a:outerShdw>
                </a:effectLst>
                <a:latin typeface="Bookman Old Style" pitchFamily="18" charset="0"/>
                <a:cs typeface="Arial" pitchFamily="34" charset="0"/>
              </a:rPr>
              <a:t> </a:t>
            </a:r>
            <a:r>
              <a:rPr lang="de-DE" sz="4000" dirty="0" err="1">
                <a:solidFill>
                  <a:srgbClr val="FFFF00"/>
                </a:solidFill>
                <a:effectLst>
                  <a:outerShdw dist="17962" dir="2700000">
                    <a:srgbClr val="000000"/>
                  </a:outerShdw>
                </a:effectLst>
                <a:latin typeface="Bookman Old Style" pitchFamily="18" charset="0"/>
                <a:cs typeface="Arial" pitchFamily="34" charset="0"/>
              </a:rPr>
              <a:t>can</a:t>
            </a:r>
            <a:r>
              <a:rPr lang="de-DE" sz="4000" dirty="0">
                <a:solidFill>
                  <a:srgbClr val="FFFF00"/>
                </a:solidFill>
                <a:effectLst>
                  <a:outerShdw dist="17962" dir="2700000">
                    <a:srgbClr val="000000"/>
                  </a:outerShdw>
                </a:effectLst>
                <a:latin typeface="Bookman Old Style" pitchFamily="18" charset="0"/>
                <a:cs typeface="Arial" pitchFamily="34" charset="0"/>
              </a:rPr>
              <a:t> </a:t>
            </a:r>
            <a:r>
              <a:rPr lang="de-DE" sz="4000" dirty="0" err="1">
                <a:solidFill>
                  <a:srgbClr val="FFFF00"/>
                </a:solidFill>
                <a:effectLst>
                  <a:outerShdw dist="17962" dir="2700000">
                    <a:srgbClr val="000000"/>
                  </a:outerShdw>
                </a:effectLst>
                <a:latin typeface="Bookman Old Style" pitchFamily="18" charset="0"/>
                <a:cs typeface="Arial" pitchFamily="34" charset="0"/>
              </a:rPr>
              <a:t>play</a:t>
            </a:r>
            <a:endParaRPr lang="de-DE" sz="4000" dirty="0">
              <a:solidFill>
                <a:srgbClr val="FFFF00"/>
              </a:solidFill>
              <a:effectLst>
                <a:outerShdw dist="17962" dir="2700000">
                  <a:srgbClr val="000000"/>
                </a:outerShdw>
              </a:effectLst>
              <a:latin typeface="Bookman Old Style" pitchFamily="18" charset="0"/>
              <a:cs typeface="Arial" pitchFamily="34" charset="0"/>
            </a:endParaRPr>
          </a:p>
          <a:p>
            <a:pPr marL="0" indent="-215999" algn="ctr"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de-DE" sz="4000" dirty="0">
              <a:solidFill>
                <a:srgbClr val="FFFF00"/>
              </a:solidFill>
              <a:latin typeface="Bookman Old Style" pitchFamily="18" charset="0"/>
              <a:cs typeface="Arial" pitchFamily="34" charset="0"/>
            </a:endParaRPr>
          </a:p>
        </p:txBody>
      </p:sp>
      <p:pic>
        <p:nvPicPr>
          <p:cNvPr id="4" name="Рисунок 3" descr="wilde.jpg"/>
          <p:cNvPicPr>
            <a:picLocks noChangeAspect="1"/>
          </p:cNvPicPr>
          <p:nvPr/>
        </p:nvPicPr>
        <p:blipFill>
          <a:blip r:embed="rId3" cstate="print">
            <a:lum bright="10000" contrast="10000"/>
          </a:blip>
          <a:stretch>
            <a:fillRect/>
          </a:stretch>
        </p:blipFill>
        <p:spPr>
          <a:xfrm>
            <a:off x="359792" y="611485"/>
            <a:ext cx="3187700" cy="457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 advClick="0" advTm="10000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/>
          <p:cNvPicPr>
            <a:picLocks noGrp="1" noChangeAspect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>
          <a:xfrm>
            <a:off x="431800" y="466725"/>
            <a:ext cx="3143250" cy="4572000"/>
          </a:xfrm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Текст 3"/>
          <p:cNvSpPr txBox="1">
            <a:spLocks noGrp="1"/>
          </p:cNvSpPr>
          <p:nvPr>
            <p:ph type="body" idx="4294967295"/>
          </p:nvPr>
        </p:nvSpPr>
        <p:spPr>
          <a:xfrm>
            <a:off x="3600450" y="1835150"/>
            <a:ext cx="6119813" cy="4062413"/>
          </a:xfrm>
        </p:spPr>
        <p:txBody>
          <a:bodyPr>
            <a:spAutoFit/>
          </a:bodyPr>
          <a:lstStyle/>
          <a:p>
            <a:pPr marL="431999" indent="-323999" algn="ctr"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en-US" sz="2600" b="1" dirty="0" smtClean="0">
                <a:latin typeface="Franklin Gothic Book" pitchFamily="34"/>
              </a:rPr>
              <a:t>   </a:t>
            </a:r>
            <a:r>
              <a:rPr sz="4000" b="1" dirty="0" smtClean="0">
                <a:latin typeface="Franklin Gothic Book" pitchFamily="34"/>
              </a:rPr>
              <a:t>	</a:t>
            </a:r>
            <a:r>
              <a:rPr lang="en-US" sz="4000" b="1" dirty="0" smtClean="0">
                <a:latin typeface="Franklin Gothic Book" pitchFamily="34"/>
              </a:rPr>
              <a:t> </a:t>
            </a:r>
            <a:r>
              <a:rPr lang="en-US" sz="4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Oscar</a:t>
            </a:r>
            <a:r>
              <a:rPr sz="4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US" sz="4000" b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Fingal</a:t>
            </a:r>
            <a:r>
              <a:rPr lang="en-US" sz="4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O'Flahertie Wills Wilde</a:t>
            </a:r>
            <a:r>
              <a:rPr sz="4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marL="431999" indent="-323999" algn="ctr"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en-US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1854 – 1900</a:t>
            </a:r>
            <a:r>
              <a:rPr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sz="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431999" indent="-323999" algn="ctr"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en-US" sz="36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was an Irish writer and poet, one of London's most popular playwrights in the early 1890s. </a:t>
            </a:r>
            <a:endParaRPr lang="en-US" sz="36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med" advClick="0" advTm="10000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03688" y="863600"/>
            <a:ext cx="5410200" cy="53863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pPr algn="ctr"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600" kern="0" dirty="0">
              <a:solidFill>
                <a:srgbClr val="CCCCCC"/>
              </a:solidFill>
              <a:latin typeface="Franklin Gothic Book" pitchFamily="34"/>
              <a:ea typeface="Andale Sans UI" pitchFamily="2"/>
              <a:cs typeface="Tahoma" pitchFamily="2"/>
            </a:endParaRPr>
          </a:p>
          <a:p>
            <a:pPr algn="just"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600" kern="0" dirty="0">
                <a:solidFill>
                  <a:srgbClr val="CCCCCC"/>
                </a:solidFill>
                <a:latin typeface="Franklin Gothic Book" pitchFamily="34"/>
                <a:ea typeface="Andale Sans UI" pitchFamily="2"/>
                <a:cs typeface="Tahoma" pitchFamily="2"/>
              </a:rPr>
              <a:t>	</a:t>
            </a:r>
            <a:r>
              <a:rPr lang="en-US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Andale Sans UI" pitchFamily="2"/>
                <a:cs typeface="Tahoma" pitchFamily="2"/>
              </a:rPr>
              <a:t>Wilde's parents were successful Dublin intellectuals. Their son became fluent in French and German early in life. At university Wilde proved himself to be an outstanding classicist</a:t>
            </a:r>
            <a:r>
              <a:rPr lang="ru-RU" sz="3600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Andale Sans UI" pitchFamily="2"/>
                <a:cs typeface="Tahoma" pitchFamily="2"/>
              </a:rPr>
              <a:t>.</a:t>
            </a:r>
            <a:endParaRPr lang="en-US" sz="36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Andale Sans UI" pitchFamily="2"/>
              <a:cs typeface="Tahoma" pitchFamily="2"/>
            </a:endParaRPr>
          </a:p>
        </p:txBody>
      </p:sp>
      <p:pic>
        <p:nvPicPr>
          <p:cNvPr id="4" name="Рисунок 3" descr="dublin.jpg"/>
          <p:cNvPicPr>
            <a:picLocks noChangeAspect="1"/>
          </p:cNvPicPr>
          <p:nvPr/>
        </p:nvPicPr>
        <p:blipFill>
          <a:blip r:embed="rId3" cstate="print">
            <a:lum bright="-10000" contrast="10000"/>
          </a:blip>
          <a:stretch>
            <a:fillRect/>
          </a:stretch>
        </p:blipFill>
        <p:spPr>
          <a:xfrm>
            <a:off x="287784" y="1403573"/>
            <a:ext cx="3384376" cy="45365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 advClick="0" advTm="10000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95850" y="900113"/>
            <a:ext cx="4833938" cy="484663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indent="-215999" algn="just"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600" kern="0" dirty="0">
                <a:solidFill>
                  <a:srgbClr val="CCCCCC"/>
                </a:solidFill>
                <a:latin typeface="Franklin Gothic Book" pitchFamily="34"/>
                <a:ea typeface="Andale Sans UI" pitchFamily="2"/>
                <a:cs typeface="Tahoma" pitchFamily="2"/>
              </a:rPr>
              <a:t>	</a:t>
            </a:r>
          </a:p>
          <a:p>
            <a:pPr indent="-215999" algn="just"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2600" kern="0" dirty="0">
              <a:solidFill>
                <a:srgbClr val="FF3333"/>
              </a:solidFill>
              <a:latin typeface="Franklin Gothic Book" pitchFamily="34"/>
              <a:ea typeface="Andale Sans UI" pitchFamily="2"/>
              <a:cs typeface="Tahoma" pitchFamily="2"/>
            </a:endParaRPr>
          </a:p>
          <a:p>
            <a:pPr indent="-215999" algn="just"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600" kern="0" dirty="0">
                <a:solidFill>
                  <a:srgbClr val="FF3333"/>
                </a:solidFill>
                <a:latin typeface="Franklin Gothic Book" pitchFamily="34"/>
                <a:ea typeface="Andale Sans UI" pitchFamily="2"/>
                <a:cs typeface="Tahoma" pitchFamily="2"/>
              </a:rPr>
              <a:t>	</a:t>
            </a:r>
            <a:r>
              <a:rPr lang="de-DE" sz="3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Andale Sans UI" pitchFamily="2"/>
                <a:cs typeface="Tahoma" pitchFamily="2"/>
              </a:rPr>
              <a:t>After University, Wilde </a:t>
            </a:r>
            <a:r>
              <a:rPr lang="de-DE" sz="3600" kern="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Andale Sans UI" pitchFamily="2"/>
                <a:cs typeface="Tahoma" pitchFamily="2"/>
              </a:rPr>
              <a:t>mov</a:t>
            </a:r>
            <a:r>
              <a:rPr lang="en-US" sz="3600" kern="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Andale Sans UI" pitchFamily="2"/>
                <a:cs typeface="Tahoma" pitchFamily="2"/>
              </a:rPr>
              <a:t>ed</a:t>
            </a:r>
            <a:r>
              <a:rPr lang="de-DE" sz="3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Andale Sans UI" pitchFamily="2"/>
                <a:cs typeface="Tahoma" pitchFamily="2"/>
              </a:rPr>
              <a:t> </a:t>
            </a:r>
            <a:r>
              <a:rPr lang="de-DE" sz="3600" kern="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Andale Sans UI" pitchFamily="2"/>
                <a:cs typeface="Tahoma" pitchFamily="2"/>
              </a:rPr>
              <a:t>to</a:t>
            </a:r>
            <a:r>
              <a:rPr lang="de-DE" sz="3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Andale Sans UI" pitchFamily="2"/>
                <a:cs typeface="Tahoma" pitchFamily="2"/>
              </a:rPr>
              <a:t> London.  </a:t>
            </a:r>
            <a:r>
              <a:rPr lang="fr-FR" sz="3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Andale Sans UI" pitchFamily="2"/>
                <a:cs typeface="Tahoma" pitchFamily="2"/>
              </a:rPr>
              <a:t>H</a:t>
            </a:r>
            <a:r>
              <a:rPr lang="en-US" sz="3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Andale Sans UI" pitchFamily="2"/>
                <a:cs typeface="Tahoma" pitchFamily="2"/>
              </a:rPr>
              <a:t>e tried his hand at various literary activities, lectured </a:t>
            </a:r>
            <a:r>
              <a:rPr lang="de-DE" sz="3600" kern="0" dirty="0">
                <a:solidFill>
                  <a:schemeClr val="bg1"/>
                </a:solidFill>
                <a:latin typeface="Bookman Old Style" pitchFamily="18" charset="0"/>
                <a:cs typeface="+mn-cs"/>
              </a:rPr>
              <a:t>in </a:t>
            </a:r>
            <a:r>
              <a:rPr lang="de-DE" sz="3600" kern="0" dirty="0" err="1">
                <a:solidFill>
                  <a:schemeClr val="bg1"/>
                </a:solidFill>
                <a:latin typeface="Bookman Old Style" pitchFamily="18" charset="0"/>
                <a:cs typeface="+mn-cs"/>
              </a:rPr>
              <a:t>the</a:t>
            </a:r>
            <a:r>
              <a:rPr lang="de-DE" sz="3600" kern="0" dirty="0">
                <a:solidFill>
                  <a:schemeClr val="bg1"/>
                </a:solidFill>
                <a:latin typeface="Bookman Old Style" pitchFamily="18" charset="0"/>
                <a:cs typeface="+mn-cs"/>
              </a:rPr>
              <a:t> USA and Canada, </a:t>
            </a:r>
            <a:r>
              <a:rPr lang="en-US" sz="3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Andale Sans UI" pitchFamily="2"/>
                <a:cs typeface="Tahoma" pitchFamily="2"/>
              </a:rPr>
              <a:t>and then returned to London where he worked as a journalist. 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alphaModFix/>
            <a:lum contrast="-10000"/>
          </a:blip>
          <a:srcRect/>
          <a:stretch>
            <a:fillRect/>
          </a:stretch>
        </p:blipFill>
        <p:spPr>
          <a:xfrm>
            <a:off x="431800" y="467469"/>
            <a:ext cx="3960440" cy="38147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 advClick="0" advTm="10000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79388" y="1260475"/>
            <a:ext cx="10229851" cy="4665663"/>
          </a:xfrm>
          <a:prstGeom prst="rect">
            <a:avLst/>
          </a:prstGeom>
          <a:noFill/>
          <a:ln>
            <a:noFill/>
          </a:ln>
        </p:spPr>
        <p:txBody>
          <a:bodyPr lIns="90004" tIns="44997" rIns="90004" bIns="44997" compatLnSpc="0"/>
          <a:lstStyle/>
          <a:p>
            <a:pPr fontAlgn="auto" hangingPunct="0">
              <a:spcBef>
                <a:spcPts val="1190"/>
              </a:spcBef>
              <a:spcAft>
                <a:spcPts val="99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000" kern="0">
              <a:solidFill>
                <a:srgbClr val="000000"/>
              </a:solidFill>
              <a:latin typeface="Arial" pitchFamily="18"/>
              <a:ea typeface="Andale Sans UI" pitchFamily="2"/>
              <a:cs typeface="Tahoma" pitchFamily="2"/>
            </a:endParaRPr>
          </a:p>
          <a:p>
            <a:pPr fontAlgn="auto" hangingPunct="0">
              <a:spcBef>
                <a:spcPts val="1190"/>
              </a:spcBef>
              <a:spcAft>
                <a:spcPts val="99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000" kern="0">
              <a:solidFill>
                <a:srgbClr val="000000"/>
              </a:solidFill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24578" name="Текст 3"/>
          <p:cNvSpPr txBox="1">
            <a:spLocks noGrp="1"/>
          </p:cNvSpPr>
          <p:nvPr>
            <p:ph type="body" idx="4294967295"/>
          </p:nvPr>
        </p:nvSpPr>
        <p:spPr>
          <a:xfrm>
            <a:off x="0" y="1963738"/>
            <a:ext cx="4279900" cy="7099300"/>
          </a:xfrm>
        </p:spPr>
        <p:txBody>
          <a:bodyPr>
            <a:spAutoFit/>
          </a:bodyPr>
          <a:lstStyle/>
          <a:p>
            <a:pPr eaLnBrk="1">
              <a:buFont typeface="StarSymbol"/>
              <a:buNone/>
            </a:pPr>
            <a:endParaRPr lang="fr-FR" sz="2600" smtClean="0">
              <a:latin typeface="Franklin Gothic Book" pitchFamily="34" charset="0"/>
              <a:ea typeface="Andale Sans UI"/>
              <a:cs typeface="Tahoma" pitchFamily="34" charset="0"/>
            </a:endParaRPr>
          </a:p>
          <a:p>
            <a:pPr eaLnBrk="1">
              <a:buFont typeface="StarSymbol"/>
              <a:buNone/>
            </a:pPr>
            <a:endParaRPr lang="fr-FR" sz="2600" smtClean="0">
              <a:latin typeface="Franklin Gothic Book" pitchFamily="34" charset="0"/>
              <a:ea typeface="Andale Sans UI"/>
              <a:cs typeface="Tahoma" pitchFamily="34" charset="0"/>
            </a:endParaRPr>
          </a:p>
          <a:p>
            <a:pPr eaLnBrk="1">
              <a:buFont typeface="StarSymbol"/>
              <a:buNone/>
            </a:pPr>
            <a:endParaRPr lang="fr-FR" sz="2600" smtClean="0">
              <a:latin typeface="Franklin Gothic Book" pitchFamily="34" charset="0"/>
              <a:ea typeface="Andale Sans UI"/>
              <a:cs typeface="Tahoma" pitchFamily="34" charset="0"/>
            </a:endParaRPr>
          </a:p>
          <a:p>
            <a:pPr eaLnBrk="1">
              <a:buFont typeface="StarSymbol"/>
              <a:buNone/>
            </a:pPr>
            <a:endParaRPr lang="fr-FR" sz="2600" smtClean="0">
              <a:latin typeface="Franklin Gothic Book" pitchFamily="34" charset="0"/>
              <a:ea typeface="Andale Sans UI"/>
              <a:cs typeface="Tahoma" pitchFamily="34" charset="0"/>
            </a:endParaRPr>
          </a:p>
          <a:p>
            <a:pPr eaLnBrk="1">
              <a:buFont typeface="StarSymbol"/>
              <a:buNone/>
            </a:pPr>
            <a:endParaRPr lang="fr-FR" sz="2600" smtClean="0">
              <a:latin typeface="Franklin Gothic Book" pitchFamily="34" charset="0"/>
              <a:ea typeface="Andale Sans UI"/>
              <a:cs typeface="Tahoma" pitchFamily="34" charset="0"/>
            </a:endParaRPr>
          </a:p>
          <a:p>
            <a:pPr eaLnBrk="1">
              <a:buFont typeface="StarSymbol"/>
              <a:buNone/>
            </a:pPr>
            <a:endParaRPr lang="fr-FR" sz="2600" smtClean="0">
              <a:latin typeface="Franklin Gothic Book" pitchFamily="34" charset="0"/>
              <a:ea typeface="Andale Sans UI"/>
              <a:cs typeface="Tahoma" pitchFamily="34" charset="0"/>
            </a:endParaRPr>
          </a:p>
          <a:p>
            <a:pPr eaLnBrk="1">
              <a:buFont typeface="StarSymbol"/>
              <a:buNone/>
            </a:pPr>
            <a:endParaRPr lang="fr-FR" sz="2600" smtClean="0">
              <a:latin typeface="Franklin Gothic Book" pitchFamily="34" charset="0"/>
              <a:ea typeface="Andale Sans UI"/>
              <a:cs typeface="Tahoma" pitchFamily="34" charset="0"/>
            </a:endParaRPr>
          </a:p>
          <a:p>
            <a:pPr eaLnBrk="1">
              <a:buFont typeface="StarSymbol"/>
              <a:buNone/>
            </a:pPr>
            <a:endParaRPr lang="fr-FR" sz="2600" smtClean="0">
              <a:latin typeface="Franklin Gothic Book" pitchFamily="34" charset="0"/>
              <a:ea typeface="Andale Sans UI"/>
              <a:cs typeface="Tahoma" pitchFamily="34" charset="0"/>
            </a:endParaRPr>
          </a:p>
          <a:p>
            <a:pPr eaLnBrk="1">
              <a:buFont typeface="StarSymbol"/>
              <a:buNone/>
            </a:pPr>
            <a:endParaRPr lang="fr-FR" sz="2600" smtClean="0">
              <a:latin typeface="Franklin Gothic Book" pitchFamily="34" charset="0"/>
              <a:ea typeface="Andale Sans UI"/>
              <a:cs typeface="Tahoma" pitchFamily="34" charset="0"/>
            </a:endParaRPr>
          </a:p>
          <a:p>
            <a:pPr eaLnBrk="1">
              <a:buFont typeface="StarSymbol"/>
              <a:buNone/>
            </a:pPr>
            <a:endParaRPr lang="fr-FR" sz="2600" smtClean="0">
              <a:latin typeface="Franklin Gothic Book" pitchFamily="34" charset="0"/>
              <a:ea typeface="Andale Sans UI"/>
              <a:cs typeface="Tahoma" pitchFamily="34" charset="0"/>
            </a:endParaRPr>
          </a:p>
          <a:p>
            <a:pPr eaLnBrk="1">
              <a:buFont typeface="StarSymbol"/>
              <a:buNone/>
            </a:pPr>
            <a:endParaRPr lang="fr-FR" sz="2600" smtClean="0">
              <a:latin typeface="Franklin Gothic Book" pitchFamily="34" charset="0"/>
              <a:ea typeface="Andale Sans UI"/>
              <a:cs typeface="Tahoma" pitchFamily="34" charset="0"/>
            </a:endParaRPr>
          </a:p>
          <a:p>
            <a:pPr eaLnBrk="1">
              <a:buFont typeface="StarSymbol"/>
              <a:buNone/>
            </a:pPr>
            <a:endParaRPr lang="fr-FR" sz="2600" smtClean="0">
              <a:latin typeface="Franklin Gothic Book" pitchFamily="34" charset="0"/>
              <a:ea typeface="Andale Sans UI"/>
              <a:cs typeface="Tahoma" pitchFamily="34" charset="0"/>
            </a:endParaRPr>
          </a:p>
          <a:p>
            <a:pPr eaLnBrk="1">
              <a:buFont typeface="StarSymbol"/>
              <a:buNone/>
            </a:pPr>
            <a:r>
              <a:rPr lang="fr-FR" sz="2600" smtClean="0">
                <a:latin typeface="Franklin Gothic Book" pitchFamily="34" charset="0"/>
                <a:ea typeface="Andale Sans UI"/>
                <a:cs typeface="Tahoma" pitchFamily="34" charset="0"/>
              </a:rPr>
              <a:t>	</a:t>
            </a:r>
          </a:p>
          <a:p>
            <a:pPr eaLnBrk="1">
              <a:buFont typeface="StarSymbol"/>
              <a:buNone/>
            </a:pPr>
            <a:endParaRPr lang="fr-FR" sz="2600" smtClean="0">
              <a:latin typeface="Franklin Gothic Book" pitchFamily="34" charset="0"/>
              <a:ea typeface="Andale Sans UI"/>
              <a:cs typeface="Tahoma" pitchFamily="34" charset="0"/>
            </a:endParaRPr>
          </a:p>
          <a:p>
            <a:pPr eaLnBrk="1">
              <a:buFont typeface="StarSymbol"/>
              <a:buNone/>
            </a:pPr>
            <a:endParaRPr lang="fr-FR" sz="2600" smtClean="0">
              <a:latin typeface="Franklin Gothic Book" pitchFamily="34" charset="0"/>
              <a:ea typeface="Andale Sans UI"/>
              <a:cs typeface="Tahoma" pitchFamily="34" charset="0"/>
            </a:endParaRPr>
          </a:p>
          <a:p>
            <a:pPr eaLnBrk="1">
              <a:buFont typeface="StarSymbol"/>
              <a:buNone/>
            </a:pPr>
            <a:endParaRPr lang="fr-FR" sz="2600" smtClean="0">
              <a:latin typeface="Franklin Gothic Book" pitchFamily="34" charset="0"/>
              <a:ea typeface="Andale Sans UI"/>
              <a:cs typeface="Tahoma" pitchFamily="34" charset="0"/>
            </a:endParaRPr>
          </a:p>
          <a:p>
            <a:pPr algn="just" eaLnBrk="1">
              <a:buFont typeface="StarSymbol"/>
              <a:buNone/>
            </a:pPr>
            <a:r>
              <a:rPr lang="fr-FR" sz="2600" smtClean="0">
                <a:latin typeface="Franklin Gothic Book" pitchFamily="34" charset="0"/>
                <a:ea typeface="Andale Sans UI"/>
                <a:cs typeface="Tahoma" pitchFamily="34" charset="0"/>
              </a:rPr>
              <a:t>	</a:t>
            </a:r>
          </a:p>
        </p:txBody>
      </p:sp>
      <p:sp>
        <p:nvSpPr>
          <p:cNvPr id="5" name="Текст 4"/>
          <p:cNvSpPr txBox="1">
            <a:spLocks noGrp="1"/>
          </p:cNvSpPr>
          <p:nvPr>
            <p:ph type="body" idx="4294967295"/>
          </p:nvPr>
        </p:nvSpPr>
        <p:spPr>
          <a:xfrm>
            <a:off x="936625" y="4032250"/>
            <a:ext cx="8424863" cy="2771775"/>
          </a:xfrm>
        </p:spPr>
        <p:txBody>
          <a:bodyPr/>
          <a:lstStyle/>
          <a:p>
            <a:pPr marL="431999" indent="-323999" algn="just"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fr-FR" sz="2600" dirty="0">
                <a:latin typeface="Franklin Gothic Book" pitchFamily="34"/>
              </a:rPr>
              <a:t>     	</a:t>
            </a:r>
            <a:r>
              <a:rPr lang="fr-FR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In London, he had been introduced to Constance </a:t>
            </a:r>
            <a:r>
              <a:rPr lang="fr-FR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Lloyd</a:t>
            </a:r>
            <a:r>
              <a:rPr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 </a:t>
            </a:r>
            <a:r>
              <a:rPr lang="fr-FR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He </a:t>
            </a:r>
            <a:r>
              <a:rPr lang="fr-FR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proposed to her, and they married on the 29 May </a:t>
            </a:r>
            <a:r>
              <a:rPr lang="fr-FR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1884</a:t>
            </a:r>
            <a:r>
              <a:rPr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</a:t>
            </a:r>
            <a:endParaRPr lang="fr-FR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marL="431999" indent="-323999"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fr-FR" sz="3600" dirty="0">
              <a:latin typeface="Franklin Gothic Book" pitchFamily="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63738" y="3581400"/>
            <a:ext cx="10096500" cy="2178050"/>
          </a:xfrm>
          <a:prstGeom prst="rect">
            <a:avLst/>
          </a:prstGeom>
          <a:noFill/>
          <a:ln>
            <a:noFill/>
          </a:ln>
        </p:spPr>
        <p:txBody>
          <a:bodyPr lIns="90004" tIns="44997" rIns="90004" bIns="44997" compatLnSpc="0"/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600" kern="0" dirty="0">
              <a:solidFill>
                <a:srgbClr val="000000"/>
              </a:solidFill>
              <a:latin typeface="Franklin Gothic Book" pitchFamily="34"/>
              <a:ea typeface="Andale Sans UI" pitchFamily="2"/>
              <a:cs typeface="Tahoma" pitchFamily="2"/>
            </a:endParaRPr>
          </a:p>
        </p:txBody>
      </p:sp>
      <p:pic>
        <p:nvPicPr>
          <p:cNvPr id="8" name="Рисунок 7" descr="ipad-art-wide-contance-wilde.jpg"/>
          <p:cNvPicPr>
            <a:picLocks noChangeAspect="1"/>
          </p:cNvPicPr>
          <p:nvPr/>
        </p:nvPicPr>
        <p:blipFill>
          <a:blip r:embed="rId3" cstate="print">
            <a:lum bright="10000"/>
          </a:blip>
          <a:stretch>
            <a:fillRect/>
          </a:stretch>
        </p:blipFill>
        <p:spPr>
          <a:xfrm>
            <a:off x="2736056" y="323453"/>
            <a:ext cx="4473906" cy="324036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 advClick="0" advTm="10000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 txBox="1">
            <a:spLocks noGrp="1"/>
          </p:cNvSpPr>
          <p:nvPr>
            <p:ph type="subTitle" idx="4294967295"/>
          </p:nvPr>
        </p:nvSpPr>
        <p:spPr>
          <a:xfrm>
            <a:off x="287338" y="4284663"/>
            <a:ext cx="9290050" cy="2927350"/>
          </a:xfrm>
        </p:spPr>
        <p:txBody>
          <a:bodyPr anchor="ctr"/>
          <a:lstStyle/>
          <a:p>
            <a:pPr marL="0" indent="-215999" algn="just"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de-DE" sz="2600" dirty="0">
                <a:solidFill>
                  <a:srgbClr val="CCCCCC"/>
                </a:solidFill>
                <a:latin typeface="Franklin Gothic Book" pitchFamily="34"/>
              </a:rPr>
              <a:t>	</a:t>
            </a:r>
            <a:r>
              <a:rPr lang="de-DE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Wilde </a:t>
            </a:r>
            <a:r>
              <a:rPr lang="de-DE" sz="36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died</a:t>
            </a:r>
            <a:r>
              <a:rPr lang="de-DE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of </a:t>
            </a:r>
            <a:r>
              <a:rPr lang="de-DE" sz="36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cerebral</a:t>
            </a:r>
            <a:r>
              <a:rPr lang="de-DE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de-DE" sz="36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meningitis</a:t>
            </a:r>
            <a:r>
              <a:rPr lang="de-DE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on 30 November 1900</a:t>
            </a:r>
            <a:r>
              <a:rPr lang="de-DE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 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He was  buried in </a:t>
            </a:r>
            <a:r>
              <a:rPr lang="en-US" sz="36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Cimetière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de </a:t>
            </a:r>
            <a:r>
              <a:rPr lang="en-US" sz="36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Bagneaux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outside 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Paris.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3" name="Рисунок 3"/>
          <p:cNvPicPr>
            <a:picLocks noChangeAspect="1"/>
          </p:cNvPicPr>
          <p:nvPr/>
        </p:nvPicPr>
        <p:blipFill>
          <a:blip r:embed="rId3" cstate="print">
            <a:alphaModFix/>
            <a:lum bright="10000" contrast="10000"/>
          </a:blip>
          <a:srcRect/>
          <a:stretch>
            <a:fillRect/>
          </a:stretch>
        </p:blipFill>
        <p:spPr>
          <a:xfrm>
            <a:off x="2159992" y="467469"/>
            <a:ext cx="5039999" cy="381642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 spd="med" advClick="0" advTm="10000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 txBox="1">
            <a:spLocks noGrp="1"/>
          </p:cNvSpPr>
          <p:nvPr>
            <p:ph type="subTitle" idx="4294967295"/>
          </p:nvPr>
        </p:nvSpPr>
        <p:spPr>
          <a:xfrm>
            <a:off x="360363" y="3995738"/>
            <a:ext cx="8783637" cy="2879725"/>
          </a:xfrm>
        </p:spPr>
        <p:txBody>
          <a:bodyPr anchor="ctr"/>
          <a:lstStyle/>
          <a:p>
            <a:pPr marL="0" indent="-215999"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de-DE" sz="2600" dirty="0">
              <a:solidFill>
                <a:srgbClr val="CCCC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 pitchFamily="34"/>
            </a:endParaRPr>
          </a:p>
          <a:p>
            <a:pPr marL="0" indent="-215999" algn="just"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de-DE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Wilde's </a:t>
            </a:r>
            <a:r>
              <a:rPr lang="de-DE" sz="4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life</a:t>
            </a:r>
            <a:r>
              <a:rPr lang="de-DE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de-DE" sz="4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continues</a:t>
            </a:r>
            <a:r>
              <a:rPr lang="de-DE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de-DE" sz="4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to</a:t>
            </a:r>
            <a:r>
              <a:rPr lang="de-DE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de-DE" sz="4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fascinate</a:t>
            </a:r>
            <a:r>
              <a:rPr lang="de-DE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de-DE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and</a:t>
            </a:r>
            <a:r>
              <a:rPr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de-DE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he </a:t>
            </a:r>
            <a:r>
              <a:rPr lang="de-DE" sz="4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has</a:t>
            </a:r>
            <a:r>
              <a:rPr lang="de-DE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de-DE" sz="4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been</a:t>
            </a:r>
            <a:r>
              <a:rPr lang="de-DE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de-DE" sz="4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the</a:t>
            </a:r>
            <a:r>
              <a:rPr lang="de-DE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de-DE" sz="4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subject</a:t>
            </a:r>
            <a:r>
              <a:rPr lang="de-DE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de-DE" sz="4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of</a:t>
            </a:r>
            <a:r>
              <a:rPr lang="de-DE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de-DE" sz="4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numerous</a:t>
            </a:r>
            <a:r>
              <a:rPr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de-DE" sz="4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biographies</a:t>
            </a:r>
            <a:r>
              <a:rPr lang="de-DE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de-DE" sz="4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since</a:t>
            </a:r>
            <a:r>
              <a:rPr lang="de-DE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de-DE" sz="4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his</a:t>
            </a:r>
            <a:r>
              <a:rPr lang="de-DE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de-DE" sz="4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death</a:t>
            </a:r>
            <a:r>
              <a:rPr lang="de-DE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  </a:t>
            </a:r>
          </a:p>
          <a:p>
            <a:pPr marL="0" indent="-215999" algn="just"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de-DE" dirty="0">
              <a:solidFill>
                <a:srgbClr val="CCCCCC"/>
              </a:solidFill>
            </a:endParaRPr>
          </a:p>
        </p:txBody>
      </p:sp>
      <p:pic>
        <p:nvPicPr>
          <p:cNvPr id="4" name="Рисунок 3" descr="sized-images.jpg"/>
          <p:cNvPicPr>
            <a:picLocks noChangeAspect="1"/>
          </p:cNvPicPr>
          <p:nvPr/>
        </p:nvPicPr>
        <p:blipFill>
          <a:blip r:embed="rId3">
            <a:lum bright="20000" contrast="20000"/>
          </a:blip>
          <a:stretch>
            <a:fillRect/>
          </a:stretch>
        </p:blipFill>
        <p:spPr>
          <a:xfrm>
            <a:off x="1655763" y="107950"/>
            <a:ext cx="5267325" cy="3849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Click="0" advTm="10000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503238" y="395288"/>
            <a:ext cx="9577387" cy="831850"/>
          </a:xfrm>
        </p:spPr>
        <p:txBody>
          <a:bodyPr>
            <a:spAutoFit/>
          </a:bodyPr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sz="5400" i="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/>
              </a:rPr>
              <a:t>The </a:t>
            </a:r>
            <a:r>
              <a:rPr sz="5400" i="0" dirty="0" err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/>
              </a:rPr>
              <a:t>most</a:t>
            </a:r>
            <a:r>
              <a:rPr sz="5400" i="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/>
              </a:rPr>
              <a:t> </a:t>
            </a:r>
            <a:r>
              <a:rPr sz="5400" i="0" dirty="0" err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/>
              </a:rPr>
              <a:t>important</a:t>
            </a:r>
            <a:r>
              <a:rPr sz="5400" i="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/>
              </a:rPr>
              <a:t> </a:t>
            </a:r>
            <a:r>
              <a:rPr sz="5400" i="0" dirty="0" err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/>
              </a:rPr>
              <a:t>works</a:t>
            </a:r>
            <a:endParaRPr sz="5400" i="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/>
            </a:endParaRPr>
          </a:p>
        </p:txBody>
      </p:sp>
      <p:sp>
        <p:nvSpPr>
          <p:cNvPr id="30722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215900" y="1812925"/>
            <a:ext cx="8556625" cy="4846638"/>
          </a:xfrm>
        </p:spPr>
        <p:txBody>
          <a:bodyPr/>
          <a:lstStyle/>
          <a:p>
            <a:pPr eaLnBrk="1">
              <a:buFont typeface="StarSymbol"/>
              <a:buNone/>
            </a:pPr>
            <a:r>
              <a:rPr lang="de-DE" smtClean="0">
                <a:solidFill>
                  <a:srgbClr val="FFFF00"/>
                </a:solidFill>
                <a:latin typeface="Bookman Old Style" pitchFamily="18" charset="0"/>
                <a:ea typeface="Andale Sans UI"/>
                <a:cs typeface="Tahoma" pitchFamily="34" charset="0"/>
              </a:rPr>
              <a:t>Poems</a:t>
            </a:r>
            <a:r>
              <a:rPr lang="de-DE" smtClean="0">
                <a:solidFill>
                  <a:schemeClr val="bg1"/>
                </a:solidFill>
                <a:latin typeface="Bookman Old Style" pitchFamily="18" charset="0"/>
                <a:ea typeface="Andale Sans UI"/>
                <a:cs typeface="Tahoma" pitchFamily="34" charset="0"/>
              </a:rPr>
              <a:t> (1881)</a:t>
            </a:r>
          </a:p>
          <a:p>
            <a:pPr eaLnBrk="1">
              <a:buFont typeface="StarSymbol"/>
              <a:buNone/>
            </a:pPr>
            <a:r>
              <a:rPr lang="de-DE" smtClean="0">
                <a:solidFill>
                  <a:srgbClr val="FFFF00"/>
                </a:solidFill>
                <a:latin typeface="Bookman Old Style" pitchFamily="18" charset="0"/>
                <a:ea typeface="Andale Sans UI"/>
                <a:cs typeface="Tahoma" pitchFamily="34" charset="0"/>
              </a:rPr>
              <a:t>The Happy Prince and</a:t>
            </a:r>
          </a:p>
          <a:p>
            <a:pPr eaLnBrk="1">
              <a:buFont typeface="StarSymbol"/>
              <a:buNone/>
            </a:pPr>
            <a:r>
              <a:rPr lang="de-DE" smtClean="0">
                <a:solidFill>
                  <a:srgbClr val="FFFF00"/>
                </a:solidFill>
                <a:latin typeface="Bookman Old Style" pitchFamily="18" charset="0"/>
                <a:ea typeface="Andale Sans UI"/>
                <a:cs typeface="Tahoma" pitchFamily="34" charset="0"/>
              </a:rPr>
              <a:t>Other Stories</a:t>
            </a:r>
          </a:p>
          <a:p>
            <a:pPr eaLnBrk="1">
              <a:buFont typeface="StarSymbol"/>
              <a:buNone/>
            </a:pPr>
            <a:r>
              <a:rPr lang="de-DE" smtClean="0">
                <a:solidFill>
                  <a:schemeClr val="bg1"/>
                </a:solidFill>
                <a:latin typeface="Bookman Old Style" pitchFamily="18" charset="0"/>
                <a:ea typeface="Andale Sans UI"/>
                <a:cs typeface="Tahoma" pitchFamily="34" charset="0"/>
              </a:rPr>
              <a:t>(</a:t>
            </a:r>
            <a:r>
              <a:rPr lang="en-US" smtClean="0">
                <a:solidFill>
                  <a:schemeClr val="bg1"/>
                </a:solidFill>
                <a:latin typeface="Bookman Old Style" pitchFamily="18" charset="0"/>
                <a:ea typeface="Andale Sans UI"/>
                <a:cs typeface="Tahoma" pitchFamily="34" charset="0"/>
              </a:rPr>
              <a:t>1888, fairy stories</a:t>
            </a:r>
            <a:r>
              <a:rPr lang="de-DE" smtClean="0">
                <a:solidFill>
                  <a:schemeClr val="bg1"/>
                </a:solidFill>
                <a:latin typeface="Bookman Old Style" pitchFamily="18" charset="0"/>
                <a:ea typeface="Andale Sans UI"/>
                <a:cs typeface="Tahoma" pitchFamily="34" charset="0"/>
              </a:rPr>
              <a:t>)</a:t>
            </a:r>
          </a:p>
          <a:p>
            <a:pPr eaLnBrk="1">
              <a:buFont typeface="StarSymbol"/>
              <a:buNone/>
            </a:pPr>
            <a:r>
              <a:rPr lang="de-DE" smtClean="0">
                <a:solidFill>
                  <a:srgbClr val="FFFF00"/>
                </a:solidFill>
                <a:latin typeface="Bookman Old Style" pitchFamily="18" charset="0"/>
                <a:ea typeface="Andale Sans UI"/>
                <a:cs typeface="Tahoma" pitchFamily="34" charset="0"/>
              </a:rPr>
              <a:t>Lord Arthur Savile's Crime</a:t>
            </a:r>
          </a:p>
          <a:p>
            <a:pPr eaLnBrk="1">
              <a:buFont typeface="StarSymbol"/>
              <a:buNone/>
            </a:pPr>
            <a:r>
              <a:rPr lang="de-DE" smtClean="0">
                <a:solidFill>
                  <a:srgbClr val="FFFF00"/>
                </a:solidFill>
                <a:latin typeface="Bookman Old Style" pitchFamily="18" charset="0"/>
                <a:ea typeface="Andale Sans UI"/>
                <a:cs typeface="Tahoma" pitchFamily="34" charset="0"/>
              </a:rPr>
              <a:t>And Other Stories</a:t>
            </a:r>
            <a:r>
              <a:rPr lang="de-DE" smtClean="0">
                <a:solidFill>
                  <a:schemeClr val="bg1"/>
                </a:solidFill>
                <a:latin typeface="Bookman Old Style" pitchFamily="18" charset="0"/>
                <a:ea typeface="Andale Sans UI"/>
                <a:cs typeface="Tahoma" pitchFamily="34" charset="0"/>
              </a:rPr>
              <a:t> (1891)</a:t>
            </a:r>
          </a:p>
          <a:p>
            <a:pPr eaLnBrk="1">
              <a:buFont typeface="StarSymbol"/>
              <a:buNone/>
            </a:pPr>
            <a:r>
              <a:rPr lang="de-DE" smtClean="0">
                <a:solidFill>
                  <a:srgbClr val="FFFF00"/>
                </a:solidFill>
                <a:latin typeface="Bookman Old Style" pitchFamily="18" charset="0"/>
                <a:ea typeface="Andale Sans UI"/>
                <a:cs typeface="Tahoma" pitchFamily="34" charset="0"/>
              </a:rPr>
              <a:t>House of Pomegranates</a:t>
            </a:r>
          </a:p>
          <a:p>
            <a:pPr eaLnBrk="1">
              <a:buFont typeface="StarSymbol"/>
              <a:buNone/>
            </a:pPr>
            <a:r>
              <a:rPr lang="de-DE" smtClean="0">
                <a:solidFill>
                  <a:schemeClr val="bg1"/>
                </a:solidFill>
                <a:latin typeface="Bookman Old Style" pitchFamily="18" charset="0"/>
                <a:ea typeface="Andale Sans UI"/>
                <a:cs typeface="Tahoma" pitchFamily="34" charset="0"/>
              </a:rPr>
              <a:t>(1891, fairy stories)</a:t>
            </a:r>
          </a:p>
          <a:p>
            <a:pPr eaLnBrk="1">
              <a:buFont typeface="StarSymbol"/>
              <a:buNone/>
            </a:pPr>
            <a:endParaRPr lang="de-DE" smtClean="0">
              <a:latin typeface="Franklin Gothic Book" pitchFamily="34" charset="0"/>
              <a:ea typeface="Andale Sans UI"/>
              <a:cs typeface="Tahom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60475" y="1979613"/>
            <a:ext cx="5399088" cy="4244975"/>
          </a:xfrm>
          <a:prstGeom prst="rect">
            <a:avLst/>
          </a:prstGeom>
          <a:noFill/>
          <a:ln>
            <a:noFill/>
          </a:ln>
        </p:spPr>
        <p:txBody>
          <a:bodyPr lIns="90004" tIns="44997" rIns="90004" bIns="44997" compatLnSpc="0"/>
          <a:lstStyle/>
          <a:p>
            <a:pPr algn="just" fontAlgn="auto" hangingPunct="0">
              <a:spcBef>
                <a:spcPts val="1190"/>
              </a:spcBef>
              <a:spcAft>
                <a:spcPts val="99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2600" kern="0">
              <a:solidFill>
                <a:srgbClr val="000000"/>
              </a:solidFill>
              <a:latin typeface="Franklin Gothic Book" pitchFamily="34"/>
              <a:ea typeface="Andale Sans UI" pitchFamily="2"/>
              <a:cs typeface="Tahoma" pitchFamily="2"/>
            </a:endParaRPr>
          </a:p>
          <a:p>
            <a:pPr fontAlgn="auto" hangingPunct="0">
              <a:spcBef>
                <a:spcPts val="1190"/>
              </a:spcBef>
              <a:spcAft>
                <a:spcPts val="99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1000" kern="0">
              <a:solidFill>
                <a:srgbClr val="000000"/>
              </a:solidFill>
              <a:latin typeface="Arial" pitchFamily="18"/>
              <a:ea typeface="Andale Sans UI" pitchFamily="2"/>
              <a:cs typeface="Tahoma" pitchFamily="2"/>
            </a:endParaRPr>
          </a:p>
        </p:txBody>
      </p:sp>
      <p:pic>
        <p:nvPicPr>
          <p:cNvPr id="6" name="Рисунок 5" descr="750990.jpg"/>
          <p:cNvPicPr>
            <a:picLocks noChangeAspect="1"/>
          </p:cNvPicPr>
          <p:nvPr/>
        </p:nvPicPr>
        <p:blipFill>
          <a:blip r:embed="rId3">
            <a:lum bright="-10000" contrast="10000"/>
          </a:blip>
          <a:stretch>
            <a:fillRect/>
          </a:stretch>
        </p:blipFill>
        <p:spPr>
          <a:xfrm>
            <a:off x="6264275" y="1619250"/>
            <a:ext cx="2943225" cy="4762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Click="0" advTm="10000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yt darkblu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283</Words>
  <Application>Microsoft Office PowerPoint</Application>
  <PresentationFormat>Произвольный</PresentationFormat>
  <Paragraphs>82</Paragraphs>
  <Slides>16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9" baseType="lpstr">
      <vt:lpstr>Arial</vt:lpstr>
      <vt:lpstr>Albany</vt:lpstr>
      <vt:lpstr>Tahoma</vt:lpstr>
      <vt:lpstr>StarSymbol</vt:lpstr>
      <vt:lpstr>Thorndale</vt:lpstr>
      <vt:lpstr>Andale Sans UI</vt:lpstr>
      <vt:lpstr>Calibri</vt:lpstr>
      <vt:lpstr>Times New Roman</vt:lpstr>
      <vt:lpstr>Century Gothic</vt:lpstr>
      <vt:lpstr>Bookman Old Style</vt:lpstr>
      <vt:lpstr>Franklin Gothic Book</vt:lpstr>
      <vt:lpstr>Arial Unicode MS</vt:lpstr>
      <vt:lpstr>lyt darkblue</vt:lpstr>
      <vt:lpstr>Жизнь и творчество Оскара Уайльда  английский язык, 7 класс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The most important works</vt:lpstr>
      <vt:lpstr>Слайд 10</vt:lpstr>
      <vt:lpstr>Слайд 11</vt:lpstr>
      <vt:lpstr>Слайд 12</vt:lpstr>
      <vt:lpstr>Слайд 13</vt:lpstr>
      <vt:lpstr>Слайд 14</vt:lpstr>
      <vt:lpstr>We are going to show you</vt:lpstr>
      <vt:lpstr>Список использованных Интернет-ресурсов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Mediateka</dc:creator>
  <cp:lastModifiedBy>СТ</cp:lastModifiedBy>
  <cp:revision>30</cp:revision>
  <dcterms:created xsi:type="dcterms:W3CDTF">2009-04-16T11:32:32Z</dcterms:created>
  <dcterms:modified xsi:type="dcterms:W3CDTF">2013-10-24T11:51:59Z</dcterms:modified>
</cp:coreProperties>
</file>