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  <p:sldId id="261" r:id="rId4"/>
    <p:sldId id="262" r:id="rId5"/>
    <p:sldId id="263" r:id="rId6"/>
    <p:sldId id="264" r:id="rId7"/>
    <p:sldId id="265" r:id="rId8"/>
    <p:sldId id="279" r:id="rId9"/>
    <p:sldId id="280" r:id="rId10"/>
    <p:sldId id="270" r:id="rId11"/>
    <p:sldId id="274" r:id="rId12"/>
    <p:sldId id="278" r:id="rId13"/>
    <p:sldId id="272" r:id="rId14"/>
    <p:sldId id="273" r:id="rId15"/>
    <p:sldId id="271" r:id="rId16"/>
    <p:sldId id="275" r:id="rId17"/>
    <p:sldId id="282" r:id="rId18"/>
    <p:sldId id="284" r:id="rId19"/>
    <p:sldId id="283" r:id="rId20"/>
    <p:sldId id="276" r:id="rId21"/>
    <p:sldId id="277" r:id="rId22"/>
    <p:sldId id="266" r:id="rId23"/>
    <p:sldId id="267" r:id="rId24"/>
    <p:sldId id="26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955" autoAdjust="0"/>
    <p:restoredTop sz="93060" autoAdjust="0"/>
  </p:normalViewPr>
  <p:slideViewPr>
    <p:cSldViewPr>
      <p:cViewPr varScale="1">
        <p:scale>
          <a:sx n="85" d="100"/>
          <a:sy n="85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5D65-55C0-43C3-9E02-C7347AEE44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C3DB-8806-44A6-8A3A-7564BDDD2D2D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5D65-55C0-43C3-9E02-C7347AEE44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C3DB-8806-44A6-8A3A-7564BDDD2D2D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5D65-55C0-43C3-9E02-C7347AEE44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C3DB-8806-44A6-8A3A-7564BDDD2D2D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5D65-55C0-43C3-9E02-C7347AEE44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C3DB-8806-44A6-8A3A-7564BDDD2D2D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5D65-55C0-43C3-9E02-C7347AEE44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C3DB-8806-44A6-8A3A-7564BDDD2D2D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5D65-55C0-43C3-9E02-C7347AEE44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C3DB-8806-44A6-8A3A-7564BDDD2D2D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5D65-55C0-43C3-9E02-C7347AEE44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C3DB-8806-44A6-8A3A-7564BDDD2D2D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5D65-55C0-43C3-9E02-C7347AEE44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C3DB-8806-44A6-8A3A-7564BDDD2D2D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5D65-55C0-43C3-9E02-C7347AEE44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C3DB-8806-44A6-8A3A-7564BDDD2D2D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5D65-55C0-43C3-9E02-C7347AEE44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C3DB-8806-44A6-8A3A-7564BDDD2D2D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5D65-55C0-43C3-9E02-C7347AEE44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C3DB-8806-44A6-8A3A-7564BDDD2D2D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C5D65-55C0-43C3-9E02-C7347AEE44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28.06.2018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DC3DB-8806-44A6-8A3A-7564BDDD2D2D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Блок-схема: документ 11"/>
          <p:cNvSpPr/>
          <p:nvPr userDrawn="1"/>
        </p:nvSpPr>
        <p:spPr>
          <a:xfrm>
            <a:off x="0" y="0"/>
            <a:ext cx="9144000" cy="980728"/>
          </a:xfrm>
          <a:prstGeom prst="flowChartDocument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Блок-схема: документ 12"/>
          <p:cNvSpPr/>
          <p:nvPr userDrawn="1"/>
        </p:nvSpPr>
        <p:spPr>
          <a:xfrm flipH="1" flipV="1">
            <a:off x="0" y="5877272"/>
            <a:ext cx="9144000" cy="980728"/>
          </a:xfrm>
          <a:prstGeom prst="flowChartDocument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Рисунок 14" descr="snegir_1.pn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7000015" y="4581128"/>
            <a:ext cx="2143985" cy="207005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79712" y="764704"/>
            <a:ext cx="60486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Покормите птиц зимой»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472590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0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Авторы</a:t>
            </a:r>
            <a:r>
              <a:rPr lang="ru-RU" sz="2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воспитатели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Азербаева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Л.В.,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Варенцова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Л.Е.</a:t>
            </a:r>
          </a:p>
          <a:p>
            <a:pPr lvl="0" algn="ctr"/>
            <a:r>
              <a:rPr lang="ru-RU" sz="2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воспитатели, дети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63688" y="2733280"/>
            <a:ext cx="62646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</a:t>
            </a:r>
            <a:b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«Детский сад «Сказка» города Николаевска</a:t>
            </a:r>
            <a:b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Николаевского района Волгоградской области</a:t>
            </a:r>
          </a:p>
        </p:txBody>
      </p:sp>
      <p:pic>
        <p:nvPicPr>
          <p:cNvPr id="5" name="Picture 2" descr="Задача: закрепить знания детей о зимующих птицах, о роли человека в жизни зимующих птиц. Понедельник беседа &quot;Что ты знаешь о пт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0342" y="4080545"/>
            <a:ext cx="4239339" cy="241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06047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Птицы\фото\IMG_08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5" y="303039"/>
            <a:ext cx="352839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Птицы\фото\IMG_08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910" y="3770015"/>
            <a:ext cx="3849843" cy="271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:\Птицы\фото\IMG_08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989" y="303039"/>
            <a:ext cx="3799639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:\Птицы\фото\IMG_08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5" y="3831756"/>
            <a:ext cx="3527678" cy="2663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5" y="2967335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Лепка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сюжетное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коллективное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«Прилетайте в гости» (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воробушки на кормушке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2349279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DCIM\104SSCAM\SDC133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4619" y="1052736"/>
            <a:ext cx="4836029" cy="36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5013176"/>
            <a:ext cx="4706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Аппликация «Снегири»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8120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880" y="4752528"/>
            <a:ext cx="432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Коллективная работа по </a:t>
            </a:r>
            <a:r>
              <a:rPr lang="ru-RU" sz="2000" b="1" dirty="0" err="1" smtClean="0">
                <a:solidFill>
                  <a:srgbClr val="C00000"/>
                </a:solidFill>
              </a:rPr>
              <a:t>пластилинографии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«Кто к нам в гости прилетел»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:\DCIM\104SSCAM\SDC135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540" y="1205296"/>
            <a:ext cx="3135324" cy="449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:\DCIM\104SSCAM\SDC135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52736"/>
            <a:ext cx="4968552" cy="3699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5016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DCIM\104SSCAM\SDC134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2656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J:\DCIM\104SSCAM\SDC134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65005"/>
            <a:ext cx="4355975" cy="306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48685" y="1772816"/>
            <a:ext cx="24411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Подвижная игра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«Воробушки и кот»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8473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DCIM\104SSCAM\SDC134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4536504" cy="310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J:\DCIM\104SSCAM\SDC134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417646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412776"/>
            <a:ext cx="432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Подвижная игра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«Птички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дереве, 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собачка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земле».</a:t>
            </a:r>
          </a:p>
        </p:txBody>
      </p:sp>
    </p:spTree>
    <p:extLst>
      <p:ext uri="{BB962C8B-B14F-4D97-AF65-F5344CB8AC3E}">
        <p14:creationId xmlns:p14="http://schemas.microsoft.com/office/powerpoint/2010/main" xmlns="" val="4249952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Птицы\фото\IMG_08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51576"/>
            <a:ext cx="2689189" cy="2960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H:\Птицы\фото\IMG_08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6652"/>
            <a:ext cx="2592288" cy="306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:\Птицы\фото\IMG_08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43565"/>
            <a:ext cx="2592288" cy="306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H:\Птицы\фото\IMG_08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73016"/>
            <a:ext cx="2592288" cy="27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5" y="4149079"/>
            <a:ext cx="2986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Дидактические игры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9529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детский сад фото\Акция Птицы\IMG_07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20688"/>
            <a:ext cx="4427984" cy="3035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детский сад фото\Акция Птицы\IMG_07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097" y="3673024"/>
            <a:ext cx="4278026" cy="28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4855" y="1916832"/>
            <a:ext cx="19890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Выставка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«Кормушка»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8024" y="3861048"/>
            <a:ext cx="38884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Кормушки изготовлены родителями    из бросового материала: пластиковых бутылок, канистр и из обычного дерева.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7039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ПРОЕКТЫ и презентации\Птицы\фото\IMG_08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524" y="4111703"/>
            <a:ext cx="3419872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I:\ПРОЕКТЫ и презентации\Птицы\фото\IMG_08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347864" cy="263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:\ПРОЕКТЫ и презентации\Птицы\фото\IMG_08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54503"/>
            <a:ext cx="3240360" cy="258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I:\ПРОЕКТЫ и презентации\Птицы\фото\IMG_082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95944"/>
            <a:ext cx="3240360" cy="240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3068960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Наши родители вместе с детьми развесили кормушки на участках детского сада, у  центрального входа, на «аллее выпускников»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44002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ПРОЕКТЫ и презентации\Птицы\фото\Кор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977" y="3284984"/>
            <a:ext cx="4399689" cy="336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764703"/>
            <a:ext cx="41044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также около домов, расположенных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ядом с детским садом</a:t>
            </a:r>
            <a:r>
              <a:rPr lang="ru-RU" dirty="0" smtClean="0"/>
              <a:t>.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Птиц мы подкармливаем каждый день во время прогулки. Сыпем пшено, семечки, крошки белого хлеба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В основном прилетают воробьи и синицы.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J:\DCIM\136___02\IMG_39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2666" y="221755"/>
            <a:ext cx="4392488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stihi.ru/pics/2012/02/10/85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2460" y="3645737"/>
            <a:ext cx="4002694" cy="300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9326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ПРОЕКТЫ и презентации\Птицы\фото\SDC134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1776" y="3635824"/>
            <a:ext cx="3737012" cy="295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I:\ПРОЕКТЫ и презентации\Птицы\фото\SDC134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932" y="476672"/>
            <a:ext cx="3995936" cy="295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:\ПРОЕКТЫ и презентации\Птицы\фото\SDC135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1776" y="476672"/>
            <a:ext cx="373701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J:\DCIM\136___02\IMG_398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932" y="3591949"/>
            <a:ext cx="3995936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70455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5"/>
            <a:ext cx="70567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Взаимоотношения 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человека с природой актуальный вопрос современности. Экологические проблемы- дети мало общаются с природой, мало знают о зимующих птицах, о том как помочь им зимой. Экологическое образования начинается со знакомства с объектами ближайшего окружения: птицами родного края.</a:t>
            </a:r>
          </a:p>
          <a:p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Зимой мы видим на улицах намного меньше птиц, чем в теплое время года. Младшим дошкольникам важно объяснить, какие птицы остаются зимовать в родном краю, почему они не улетают. Но что же происходит с зимующими птицами? Птицам бывает очень сложно добывать корм зимой. Особенно из-под снежных шапок или ледяной «глазури» на деревьях. Мы можем помочь птицам, установив кормушки. Наша задача состоит в том, чтобы наша кормушка была удобна для как можно большего количества видов. Мы будем наблюдать за птицами, посещающими кормушку. Определять, какие птицы прилетают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часто, какие корма предпочитают. Задача взрослых - воспитывать интерес у детей к нашим соседям по планете- птицам, желание узнавать новые факты их жизни птиц нашего края. Дать детям элементарные знания о том, как правильно заботиться о птицах зимой.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детский сад фото\Акция Птицы\IMG_07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9236" y="836712"/>
            <a:ext cx="2360860" cy="363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детский сад фото\Акция Птицы\IMG_07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9822" y="836712"/>
            <a:ext cx="4934949" cy="3610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4482141"/>
            <a:ext cx="76755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latin typeface="+mj-lt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Некоторые родители позаботились о наших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птицах, и смастерили скворечник для весны.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74516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980728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Акция «Поможем зимующим птицам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/>
              <a:t> </a:t>
            </a:r>
            <a:endParaRPr lang="ru-RU" b="1" dirty="0" smtClean="0"/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привлечение внимания к проблеме охраны и бережного отношения к птицам, пропаганда экологических знаний. Прививая экологическую культуру детям, мы создаем себе стабильно и светлое будущее!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2181057"/>
            <a:ext cx="806489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Родителям было домашние задание – сделать из бросового материала совместно с детьми кормушку.  Родители изъявили желание подобрать корм для птиц, а некоторые даже сделать  корм самим из сала.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23 января 2015 г мы провели общественную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акцию «Поможем зимующим птицам». На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деревьях, вместе с детьми и родителями были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развешаны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кормушки, в которые мы насыпали корм. 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Чтобы привлечь внимание жителей соседних домов, мы все дружно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отправились к ним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развешивать кормушки и раздавать памятки : «Как подкармливать птиц», «Покормите птиц зимой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этот совместный труд отцов и детей направленный на 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благодатную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помощь братьям нашим меньшим на многие годы 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останется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сердце каждого ребенка. 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28107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:\детский сад фото\Акция Птицы\IMG_0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2656"/>
            <a:ext cx="4176464" cy="311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H:\детский сад фото\Акция Птицы\IMG_07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29000"/>
            <a:ext cx="4392488" cy="3133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1484785"/>
            <a:ext cx="3816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Прогуляйтесь  по  опушкам, 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Подарите  им  кормушки.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11671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:\детский сад фото\Акция Птицы\IMG_08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51991" y="196134"/>
            <a:ext cx="4346575" cy="313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:\детский сад фото\Акция Птицы\IMG_08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43131"/>
            <a:ext cx="4320480" cy="3257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3" y="1768873"/>
            <a:ext cx="3600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ea typeface="Gungsuh" pitchFamily="18" charset="-127"/>
                <a:cs typeface="Arial" charset="0"/>
              </a:rPr>
              <a:t>Раздаём кормушки </a:t>
            </a:r>
            <a:r>
              <a:rPr lang="ru-RU" sz="2000" b="1" dirty="0" smtClean="0">
                <a:solidFill>
                  <a:srgbClr val="C00000"/>
                </a:solidFill>
                <a:ea typeface="Gungsuh" pitchFamily="18" charset="-127"/>
                <a:cs typeface="Arial" charset="0"/>
              </a:rPr>
              <a:t>и памятки прохожим</a:t>
            </a:r>
            <a:endParaRPr lang="ru-RU" sz="2000" b="1" dirty="0">
              <a:solidFill>
                <a:srgbClr val="C00000"/>
              </a:solidFill>
              <a:ea typeface="Gungsuh" pitchFamily="18" charset="-127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06514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36712"/>
            <a:ext cx="770485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ходе проведенной работы дети получили много новой информации о птицах, которые зимуют рядом с нами. Узнали о жизни птиц, их различиях, повадках, об особенностях обитания в зимний период. Узнали чем можно подкармливать птиц, а чем нельзя. Ребята приняли участие в сборе корма для птиц. Вместе с родителями, они изготавливали кормушки для птиц. Мы воспитатели, вместе  с детьми и родителями повесили кормушки на участках нашего детского сада, и во дворе, который находится рядом. Провели акцию «Поможем зимующим птицам»,  в ходе которой дети раздали памятки прохожим «Как подкармливать птиц» и подарили несколько кормушек. Укрепились детско-родительские отношения. Но главный результат проекта -это усвоение детьми того, что наши пернатые друзья не смогут перезимовать, если мы не будем им помогать. Дети стали более добрыми и отзывчивыми.</a:t>
            </a:r>
          </a:p>
        </p:txBody>
      </p:sp>
    </p:spTree>
    <p:extLst>
      <p:ext uri="{BB962C8B-B14F-4D97-AF65-F5344CB8AC3E}">
        <p14:creationId xmlns:p14="http://schemas.microsoft.com/office/powerpoint/2010/main" xmlns="" val="2735448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764704"/>
            <a:ext cx="439248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C00000"/>
                </a:solidFill>
              </a:rPr>
              <a:t>Проблема:</a:t>
            </a:r>
          </a:p>
          <a:p>
            <a:pPr algn="ctr"/>
            <a:endParaRPr lang="ru-RU" sz="2400" b="1" u="sng" dirty="0">
              <a:solidFill>
                <a:srgbClr val="C00000"/>
              </a:solidFill>
            </a:endParaRP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Как же выживают в зимнее время наши друзья птицы.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    Что может произойти, если не подкармливать птиц зимой.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    Чем мы можем помочь в холодное время года.</a:t>
            </a:r>
          </a:p>
        </p:txBody>
      </p:sp>
      <p:pic>
        <p:nvPicPr>
          <p:cNvPr id="3" name="Picture 2" descr="Творческая работа. Ожидаемые результат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326" y="620688"/>
            <a:ext cx="3649267" cy="276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:\детский сад фото\Акция Птицы\IMG_07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634471"/>
            <a:ext cx="3600401" cy="277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67882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9834" y="1156048"/>
            <a:ext cx="67687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endParaRPr lang="ru-RU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Помочь птицам на территории детского сада пережить морозную зиму. Привлечь к решению проблемы детей и родителей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Расширять представления о зимующих птицах, их внешнем виде, повадках. Уточнить представление о том, как люди помогают птицам зимой и зачем это нужно делать.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Развивать речь, мышление, внимание.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3.Воспитывать чувство сопереживания и желания помочь птицам и оказывать им посильную помощь.</a:t>
            </a:r>
          </a:p>
        </p:txBody>
      </p:sp>
    </p:spTree>
    <p:extLst>
      <p:ext uri="{BB962C8B-B14F-4D97-AF65-F5344CB8AC3E}">
        <p14:creationId xmlns:p14="http://schemas.microsoft.com/office/powerpoint/2010/main" xmlns="" val="489884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43840"/>
            <a:ext cx="66967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 реализации проекта:</a:t>
            </a:r>
            <a:br>
              <a:rPr lang="ru-RU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Заинтересовать детей совместно с родителями в заботе о птицах, желание помогать им в зимний период (изготовление кормушек, подкормка птиц зимой).</a:t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Совместная деятельность будет способствовать укреплению детско-родительских отношений.</a:t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Развитие у детей любознательности, творческих способностей, познавательной активности, коммуникативных навыков. 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4704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980728"/>
            <a:ext cx="4104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Описание проекта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42393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</a:p>
          <a:p>
            <a:pPr>
              <a:spcAft>
                <a:spcPts val="0"/>
              </a:spcAft>
            </a:pPr>
            <a:r>
              <a:rPr lang="ru-RU" b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1.Беседы </a:t>
            </a:r>
            <a:r>
              <a:rPr lang="ru-RU" b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воспитателей с детьми на темы:</a:t>
            </a:r>
            <a:endParaRPr lang="ru-RU" b="1" u="sng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«Беседа о птицах» (ноябрь);</a:t>
            </a:r>
            <a:endParaRPr lang="ru-RU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«Зачем нужно подкармливать птиц зимой? «(январь).</a:t>
            </a:r>
            <a:endParaRPr lang="ru-RU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2.Проведение циклов наблюдений:</a:t>
            </a: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«Наблюдение за воробьями»;</a:t>
            </a:r>
            <a:endParaRPr lang="ru-RU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«Синички за окном»;</a:t>
            </a:r>
            <a:endParaRPr lang="ru-RU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«Вороны на участке»;</a:t>
            </a:r>
            <a:endParaRPr lang="ru-RU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«Снегири на рябинке»;</a:t>
            </a:r>
            <a:endParaRPr lang="ru-RU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«Голуби на крыше».</a:t>
            </a:r>
            <a:endParaRPr lang="ru-RU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3.Чтение художественной литературы:</a:t>
            </a:r>
            <a:endParaRPr lang="ru-RU" b="1" u="sng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Стихотворение Я. Яшина «Покормите птиц зимой…»;</a:t>
            </a:r>
            <a:endParaRPr lang="ru-RU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Сказка В. Осеевой «Сороки»;</a:t>
            </a:r>
            <a:endParaRPr lang="ru-RU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Е. Пермяк «Чижик – пыжик»;</a:t>
            </a:r>
            <a:endParaRPr lang="ru-RU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Л. Н. Толстой «У Вари был чиж», «Хотела галка пить»;</a:t>
            </a:r>
            <a:endParaRPr lang="ru-RU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М. Пришвин «Журка</a:t>
            </a:r>
            <a:r>
              <a:rPr lang="ru-RU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».</a:t>
            </a:r>
          </a:p>
          <a:p>
            <a:pPr>
              <a:spcAft>
                <a:spcPts val="0"/>
              </a:spcAft>
            </a:pPr>
            <a:r>
              <a:rPr lang="ru-RU" b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4. Работа с родителями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: Выставка </a:t>
            </a:r>
            <a:r>
              <a:rPr lang="ru-RU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«Лучшая кормушка»;</a:t>
            </a:r>
            <a:endParaRPr lang="ru-RU" b="1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Папка –передвижка «Как помочь птицам пережить зиму»</a:t>
            </a:r>
          </a:p>
          <a:p>
            <a:pPr>
              <a:spcAft>
                <a:spcPts val="0"/>
              </a:spcAft>
            </a:pPr>
            <a:endParaRPr lang="ru-RU" b="1" dirty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9146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1"/>
            <a:ext cx="83529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Консультации для родителей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«Меню птиц», «Как дети с родителями заботятся о птицах»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Изготовление памяток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«Как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подкармливать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птиц», «Покормите птиц зимой».</a:t>
            </a:r>
          </a:p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Занятие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лепка сюжетное коллективное  «Прилетайте в гости» (воробушки на кормушке).</a:t>
            </a:r>
          </a:p>
          <a:p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2. Аппликация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«Снегири».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3. </a:t>
            </a: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Коллективная работа по </a:t>
            </a:r>
            <a:r>
              <a:rPr lang="ru-RU" b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пластилинографии</a:t>
            </a: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«Кто к нам в гости прилетел»</a:t>
            </a:r>
          </a:p>
          <a:p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4. П/и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«Воробушки 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кот»,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«Птички на дереве, собачка на земле».</a:t>
            </a:r>
          </a:p>
          <a:p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5. Дидактические игры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«Разрезные картинки», «Кто как устроен», «Чей хвост?», «Четвёртый лишний», «Узнай по голосу» (аудиозапись птиц).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6</a:t>
            </a: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Показ презентации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«Зимующие птицы».</a:t>
            </a:r>
          </a:p>
          <a:p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7. Акция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«Поможем зимующим птицам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</a:p>
          <a:p>
            <a:pPr marL="342900" indent="-342900">
              <a:buAutoNum type="arabicPeriod"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Подведение итогов реализации проекта.</a:t>
            </a:r>
          </a:p>
          <a:p>
            <a:pPr marL="342900" indent="-342900">
              <a:buAutoNum type="arabicPeriod"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Размещение кормушек на территории ДОУ  и подкормка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птиц                     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течении зимнего периода.</a:t>
            </a:r>
          </a:p>
          <a:p>
            <a:pPr marL="342900" indent="-342900">
              <a:buAutoNum type="arabicPeriod"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Оформление результата проекта в виде презентации.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6332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DCIM\104SSCAM\SDC135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2656"/>
            <a:ext cx="4440493" cy="333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J:\DCIM\104SSCAM\SDC135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48289"/>
            <a:ext cx="4320480" cy="310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1196752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Папка-передвижка    для родителей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«Как помочь птицам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п</a:t>
            </a:r>
            <a:r>
              <a:rPr lang="ru-RU" sz="2400" b="1" dirty="0" smtClean="0">
                <a:solidFill>
                  <a:srgbClr val="FF0000"/>
                </a:solidFill>
              </a:rPr>
              <a:t>ережить зиму»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359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J:\DCIM\104SSCAM\SDC135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52936"/>
            <a:ext cx="4920547" cy="3690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J:\DCIM\104SSCAM\SDC135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3440" y="260648"/>
            <a:ext cx="489654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1268760"/>
            <a:ext cx="29203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Показ презентации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«Зимующие птицы»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3901454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826</Words>
  <Application>Microsoft Office PowerPoint</Application>
  <PresentationFormat>Экран (4:3)</PresentationFormat>
  <Paragraphs>99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AMD</cp:lastModifiedBy>
  <cp:revision>44</cp:revision>
  <cp:lastPrinted>2015-02-11T17:20:16Z</cp:lastPrinted>
  <dcterms:created xsi:type="dcterms:W3CDTF">2013-12-07T07:53:53Z</dcterms:created>
  <dcterms:modified xsi:type="dcterms:W3CDTF">2018-06-28T10:29:13Z</dcterms:modified>
</cp:coreProperties>
</file>