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4" r:id="rId10"/>
    <p:sldId id="265" r:id="rId11"/>
    <p:sldId id="266" r:id="rId12"/>
    <p:sldId id="267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90" autoAdjust="0"/>
  </p:normalViewPr>
  <p:slideViewPr>
    <p:cSldViewPr>
      <p:cViewPr varScale="1">
        <p:scale>
          <a:sx n="78" d="100"/>
          <a:sy n="78" d="100"/>
        </p:scale>
        <p:origin x="-27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5069F-023A-434F-A50D-33CE2FDD93CB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85A1F-4F53-48A7-93CE-3E7642831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1551074-9109-4E67-9B48-5F6466C3EA2A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9804022-A25A-4549-99F4-BD8BC75D00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21673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8860" y="785794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ребёнка – детский сад №11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5" y="2000240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 интереса к будущим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профессиям через использование игровых технологий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50006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47863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опыта работы воспитателя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Щелокова И. В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28680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игра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Это командная игра. Идея игры проста – команды, перемещаясь по точкам, выполняют различные задания, но изюминка такой организации игровой деятельности состоит в том, что, выполнив одно задание, дети получают подсказку к выполнению следующего.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M_33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928934"/>
            <a:ext cx="3048021" cy="2286016"/>
          </a:xfrm>
          <a:prstGeom prst="rect">
            <a:avLst/>
          </a:prstGeom>
        </p:spPr>
      </p:pic>
      <p:pic>
        <p:nvPicPr>
          <p:cNvPr id="7" name="Рисунок 6" descr="SAM_33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286124"/>
            <a:ext cx="3619526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форме проведения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Соревнования.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Проекты, 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исследования, эксперименты.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1857364"/>
            <a:ext cx="4572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Задания для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квестов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Поиск «сокровищ».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Расследование происшествий (хорошо для экспериментальной деятельности).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Помощь героям.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Путешествие.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Приключения по мотивам художественных произведений (по аналогии с настольными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играми-ходилками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pic>
        <p:nvPicPr>
          <p:cNvPr id="6" name="Рисунок 5" descr="SAM_33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357430"/>
            <a:ext cx="381002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571472" y="428604"/>
            <a:ext cx="807249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Кейс - технология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Э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разбор ситуации или конкретного случая, деловая игра. Универсальность данной технологии состоит в том, что используются описания конкретных ситуаций или случая. 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 детьми анализируем ситуацию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разбираемся в сути проблемы,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предлагаем возможные решения и выбираем лучшее из них.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42910" y="2500306"/>
            <a:ext cx="535785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Кейс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-технологии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позволяют взаимодействовать всем участникам , включая самого педагога.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Кейс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-технология - это интерактивная технология для краткосрочного обучения на основе реальных или вымышленных ситуаций, направленная не столько на освоение знаний, сколько на формирование у воспитанников новых качеств и умений. Главное ее предназначение – развивать способность анализировать различные проблемы и находить их решение, а также умение работать с информацией.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_32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3214686"/>
            <a:ext cx="2762237" cy="2071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714356"/>
            <a:ext cx="685804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Заключение: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Технологический подход, то есть новые педагогические технологии гарантируют достижения дошкольника и в дальнейшем гарантируют их успешное обучение в школе.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Картинки по запросу картинки ознакомлении с профессиям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1643042" y="3714752"/>
            <a:ext cx="666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85794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54292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В системе образования обозначена проблема создания единых маршрутов в профессиональной ориентации ребенка. Ранняя профориентация призвана: - дать ребёнку начальные и максимально разнообразные представления о профессиях; - сформировать у ребёнка эмоционально-положительное отношение к труду и профессиональному миру; - предоставить возможность использовать свои силы в доступных видах деятельности Поэтому основа данных понятий должна закладываться еще в детском саду и получать свое развитие в школе.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профессии картинки для дете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1643050"/>
            <a:ext cx="3214710" cy="3941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42968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своей группе ведём работу по ознакомлению детей с профессиями  в соответствии  с принципами развития у детей  позитивного отношения к труду: 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6" charset="0"/>
                <a:ea typeface="Droid Sans Fallback" charset="0"/>
                <a:cs typeface="Droid Sans Fallback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Поддержка инициативы детей в различных видах деятельности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 Содействие и сотрудничество детей и взрослых, признание ребенка полноценным участником образовательных отношений 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 Построение образовательной деятельности на основе индивидуальных особенностей каждого ребенка.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 Полноценное проживание ребенком всех этапов детства, обогащения (амплификация) детского развития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Формирование познавательных интересов и познавательных действий ребенка в различных видах деятельности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Принцип развивающего образования (системности и последовательности);</a:t>
            </a:r>
          </a:p>
          <a:p>
            <a:pPr algn="just">
              <a:buFont typeface="Arial" charset="0"/>
              <a:buChar char="•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Droid Sans Fallback" charset="0"/>
                <a:cs typeface="Times New Roman" pitchFamily="18" charset="0"/>
              </a:rPr>
              <a:t> Принцип новизны (использование новейших информационных технологий);</a:t>
            </a:r>
          </a:p>
          <a:p>
            <a:pPr algn="just">
              <a:buFont typeface="Wingdings" pitchFamily="2" charset="2"/>
              <a:buChar char="v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71472" y="357166"/>
            <a:ext cx="792958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спользовали: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Интегрированные занятия по ознакомлению с трудом взрослых,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Беседы «Где работают мама, папа»;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Просматривание презентации «Профессии людей»;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Настольные, дидактические игры «Угадай профессию» «Пятый лишний», «Кому что нужно», «Что нужно трактористу, комбайнеру»;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Картинки по запросу настольные игры профе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5016"/>
            <a:ext cx="1285884" cy="855698"/>
          </a:xfrm>
          <a:prstGeom prst="rect">
            <a:avLst/>
          </a:prstGeom>
          <a:noFill/>
        </p:spPr>
      </p:pic>
      <p:pic>
        <p:nvPicPr>
          <p:cNvPr id="16391" name="Picture 7" descr="Картинки по запросу настольные игры професси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214950"/>
            <a:ext cx="1571636" cy="1309697"/>
          </a:xfrm>
          <a:prstGeom prst="rect">
            <a:avLst/>
          </a:prstGeom>
          <a:noFill/>
        </p:spPr>
      </p:pic>
      <p:pic>
        <p:nvPicPr>
          <p:cNvPr id="16393" name="Picture 9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3214686"/>
            <a:ext cx="1500198" cy="1500198"/>
          </a:xfrm>
          <a:prstGeom prst="rect">
            <a:avLst/>
          </a:prstGeom>
          <a:noFill/>
        </p:spPr>
      </p:pic>
      <p:pic>
        <p:nvPicPr>
          <p:cNvPr id="8" name="Рисунок 7" descr="SAM_33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3714752"/>
            <a:ext cx="2952770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57167"/>
            <a:ext cx="792961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ТРИЗ</a:t>
            </a:r>
            <a:endParaRPr lang="ru-RU" sz="2800" b="1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ВОЗМОЖНОСТЬ  В ПЕРИОД  ИСТОКОВ ФОРМИРОВАНИЯ </a:t>
            </a:r>
          </a:p>
          <a:p>
            <a:pPr algn="ctr"/>
            <a:r>
              <a:rPr lang="ru-RU" sz="20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ЛИЧНОСТИ  РАСКРЫТЬ ТВОРЧЕСКИЙ ПОТЕНЦИАЛ КАЖДОГО  РЕБЕНКА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1643050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использования данной технологии в детском саду является развитие, с одной стороны, таких качеств мышления, как гибкость, подвижность, системность, диалектичность; с другой – поисковой активности, стремления к новизне; речи и творческого воображения.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14282" y="3571876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новная задача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использования ТРИЗ - технологии в дошкольном возрасте – это привить ребенку радость творческих открытий.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AM_33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357694"/>
            <a:ext cx="3071834" cy="208953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4213" y="260350"/>
            <a:ext cx="7772400" cy="59688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571480"/>
            <a:ext cx="742955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критерий в работе с детьми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оходчивость и простота в подаче материала и в формулировке сложной, казалось бы, ситуации. Не стоит форсировать внедрение ТРИЗ без понимания детьми основных положений на простейших примерах. Сказки, игровые, бытовые ситуации – вот та среда, через которую ребенок научится применять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тризовские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решения, встающих перед ним проблем. По мере нахождения противоречий, он сам будет стремиться к идеальному результату, используя многочисленные ресурсы.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N25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4643446"/>
            <a:ext cx="2381266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AM_30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4500570"/>
            <a:ext cx="285752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8"/>
            <a:ext cx="84296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Методика проведения</a:t>
            </a: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младших группе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задавали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детям простые вопросы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называется? Как играть? Какого цвета?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вопросы сложнее. Какие особенности? Чем можно заменить? Даем подсказку (загадку), просим отгадать, что это за предмет. Например: «Это может быть разного цвета, но не радуга, это гудит, но 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пылксос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это едет, но не поезд…»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(железный транспорт).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(используем модель схемы: из какого материала сделано – основные части – характерные особенности – кто ухаживает – какая помощь и т.д.)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формировать представления о признаках предметов, явлений…,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 мышление, воображение,  познавательную активность…..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428604"/>
            <a:ext cx="85725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хема с применением метода выявления противоречий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71538" y="1428736"/>
            <a:ext cx="692948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этап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определение положительных и отрицательных свойств качества какого-либо предмета или явления, не вызывающих стойких ассоциаций у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определение положительных и отрицательных свойств  предмета или явления в целом.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Лишь после того, как ребенок поймет, чего от него хотят взрослые, следует переходить к рассмотрению предметов и явлений, вызывающих стойкие ассоциации.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500042"/>
            <a:ext cx="74295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Большое значение в формировании образа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мира ребенка имеет игра. Именно в игре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закладываются первые основы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профессиональной деятельности, но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закладываются только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возможности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принимать на себя разные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профессиональные роли.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45286" y="39362315"/>
            <a:ext cx="2485021" cy="280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DSCN25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143248"/>
            <a:ext cx="4071966" cy="305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565</TotalTime>
  <Words>719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user</cp:lastModifiedBy>
  <cp:revision>7</cp:revision>
  <dcterms:modified xsi:type="dcterms:W3CDTF">2018-06-28T13:43:08Z</dcterms:modified>
</cp:coreProperties>
</file>