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101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D31838-3418-4B31-A741-ED4DA280D066}" type="datetimeFigureOut">
              <a:rPr lang="ru-RU" smtClean="0"/>
              <a:t>28.06.2018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B87692-B12B-4484-9D84-E7C1E78705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52660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D31838-3418-4B31-A741-ED4DA280D066}" type="datetimeFigureOut">
              <a:rPr lang="ru-RU" smtClean="0"/>
              <a:t>28.06.2018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B87692-B12B-4484-9D84-E7C1E78705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25380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D31838-3418-4B31-A741-ED4DA280D066}" type="datetimeFigureOut">
              <a:rPr lang="ru-RU" smtClean="0"/>
              <a:t>28.06.2018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B87692-B12B-4484-9D84-E7C1E78705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61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D31838-3418-4B31-A741-ED4DA280D066}" type="datetimeFigureOut">
              <a:rPr lang="ru-RU" smtClean="0"/>
              <a:t>28.06.2018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B87692-B12B-4484-9D84-E7C1E78705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51987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D31838-3418-4B31-A741-ED4DA280D066}" type="datetimeFigureOut">
              <a:rPr lang="ru-RU" smtClean="0"/>
              <a:t>28.06.2018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B87692-B12B-4484-9D84-E7C1E78705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1848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D31838-3418-4B31-A741-ED4DA280D066}" type="datetimeFigureOut">
              <a:rPr lang="ru-RU" smtClean="0"/>
              <a:t>28.06.2018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B87692-B12B-4484-9D84-E7C1E78705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50773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D31838-3418-4B31-A741-ED4DA280D066}" type="datetimeFigureOut">
              <a:rPr lang="ru-RU" smtClean="0"/>
              <a:t>28.06.2018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B87692-B12B-4484-9D84-E7C1E78705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76547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D31838-3418-4B31-A741-ED4DA280D066}" type="datetimeFigureOut">
              <a:rPr lang="ru-RU" smtClean="0"/>
              <a:t>28.06.2018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B87692-B12B-4484-9D84-E7C1E78705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26828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D31838-3418-4B31-A741-ED4DA280D066}" type="datetimeFigureOut">
              <a:rPr lang="ru-RU" smtClean="0"/>
              <a:t>28.06.2018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B87692-B12B-4484-9D84-E7C1E78705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83123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D31838-3418-4B31-A741-ED4DA280D066}" type="datetimeFigureOut">
              <a:rPr lang="ru-RU" smtClean="0"/>
              <a:t>28.06.2018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B87692-B12B-4484-9D84-E7C1E78705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54398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D31838-3418-4B31-A741-ED4DA280D066}" type="datetimeFigureOut">
              <a:rPr lang="ru-RU" smtClean="0"/>
              <a:t>28.06.2018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B87692-B12B-4484-9D84-E7C1E78705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96402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D31838-3418-4B31-A741-ED4DA280D066}" type="datetimeFigureOut">
              <a:rPr lang="ru-RU" smtClean="0"/>
              <a:t>28.06.2018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B87692-B12B-4484-9D84-E7C1E78705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02038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microsoft.com/office/2007/relationships/hdphoto" Target="../media/hdphoto1.wdp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microsoft.com/office/2007/relationships/hdphoto" Target="../media/hdphoto2.wdp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900igr.net/up/datai/242857/0001-002-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872" y="-1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st.depositphotos.com/1801791/2846/i/950/depositphotos_28461627-stock-photo-buckwheat-plant-flowering-and-buckwheat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586" b="100000" l="3096" r="96182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2181324"/>
            <a:ext cx="3960440" cy="41852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971600" y="836712"/>
            <a:ext cx="696280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/>
              <a:t>«Как ребятки работали на грядке»</a:t>
            </a:r>
            <a:endParaRPr lang="ru-RU" sz="3600" dirty="0"/>
          </a:p>
        </p:txBody>
      </p:sp>
      <p:sp>
        <p:nvSpPr>
          <p:cNvPr id="5" name="TextBox 4"/>
          <p:cNvSpPr txBox="1"/>
          <p:nvPr/>
        </p:nvSpPr>
        <p:spPr>
          <a:xfrm>
            <a:off x="5508104" y="4797152"/>
            <a:ext cx="272113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Презентацию выполнила </a:t>
            </a:r>
          </a:p>
          <a:p>
            <a:r>
              <a:rPr lang="ru-RU" dirty="0" smtClean="0"/>
              <a:t>воспитатель Плоских Н.С.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696105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900igr.net/up/datai/242857/0001-002-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611560" y="548680"/>
            <a:ext cx="6390456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dirty="0" smtClean="0"/>
              <a:t>	</a:t>
            </a:r>
            <a:r>
              <a:rPr lang="ru-RU" sz="2000" dirty="0" smtClean="0"/>
              <a:t>Огород и участок поля в </a:t>
            </a:r>
            <a:r>
              <a:rPr lang="ru-RU" sz="2000" dirty="0"/>
              <a:t>детском саду нужен для того, чтобы знакомить дошкольников с природой и её сезонными изменениями.</a:t>
            </a:r>
          </a:p>
          <a:p>
            <a:pPr fontAlgn="base"/>
            <a:r>
              <a:rPr lang="ru-RU" sz="2000" dirty="0" smtClean="0"/>
              <a:t>	Кроме </a:t>
            </a:r>
            <a:r>
              <a:rPr lang="ru-RU" sz="2000" dirty="0"/>
              <a:t>этого, огород в детском саду и посильный труд детей на его территории оказывают влияние на формирование элементарных экологических представлений у дошкольников.</a:t>
            </a:r>
          </a:p>
          <a:p>
            <a:pPr fontAlgn="base"/>
            <a:r>
              <a:rPr lang="ru-RU" sz="2000" dirty="0" smtClean="0"/>
              <a:t>	Огород </a:t>
            </a:r>
            <a:r>
              <a:rPr lang="ru-RU" sz="2000" dirty="0"/>
              <a:t>в детском саду – это ещё и возможность видеть результаты своей работы. Совместный труд на огороде даёт возможность научиться ответственности, способствует формированию трудовых навыков и объединению детского коллектива. </a:t>
            </a:r>
            <a:r>
              <a:rPr lang="ru-RU" sz="2000" dirty="0" smtClean="0"/>
              <a:t>	</a:t>
            </a:r>
          </a:p>
          <a:p>
            <a:pPr fontAlgn="base"/>
            <a:r>
              <a:rPr lang="ru-RU" sz="2000" dirty="0"/>
              <a:t>	</a:t>
            </a:r>
            <a:r>
              <a:rPr lang="ru-RU" sz="2000" dirty="0" smtClean="0"/>
              <a:t>И</a:t>
            </a:r>
            <a:r>
              <a:rPr lang="ru-RU" sz="2000" dirty="0"/>
              <a:t>, конечно, огород в детском саду, труд на свежем воздухе способствуют сохранению и укреплению здоровья ребят.</a:t>
            </a:r>
          </a:p>
        </p:txBody>
      </p:sp>
      <p:pic>
        <p:nvPicPr>
          <p:cNvPr id="4" name="Picture 4" descr="https://st.depositphotos.com/1801791/2846/i/950/depositphotos_28461627-stock-photo-buckwheat-plant-flowering-and-buckwheat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586" b="100000" l="3096" r="96182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5580112" y="3284984"/>
            <a:ext cx="3059832" cy="32335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39202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900igr.net/up/datai/242857/0001-002-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971600" y="764704"/>
            <a:ext cx="7911461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Ребята 2 младшей группы №12 «Капельки» с наступлением весны начали </a:t>
            </a:r>
          </a:p>
          <a:p>
            <a:r>
              <a:rPr lang="ru-RU" dirty="0" smtClean="0"/>
              <a:t>работать на участке поля, закрепленного за нашей группой. Но мы еще очень </a:t>
            </a:r>
          </a:p>
          <a:p>
            <a:r>
              <a:rPr lang="ru-RU" dirty="0" smtClean="0"/>
              <a:t>маленькие, поэтому трудились в меру своих возможностей. Нам предстоит</a:t>
            </a:r>
          </a:p>
          <a:p>
            <a:r>
              <a:rPr lang="ru-RU" dirty="0" smtClean="0"/>
              <a:t>вырастить гречиху. Всем было очень интересно, из чего варят повара такую </a:t>
            </a:r>
          </a:p>
          <a:p>
            <a:r>
              <a:rPr lang="ru-RU" dirty="0" smtClean="0"/>
              <a:t>вкусную гречневую кашу!</a:t>
            </a:r>
          </a:p>
          <a:p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544" y="2852935"/>
            <a:ext cx="2571750" cy="342900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56176" y="2924944"/>
            <a:ext cx="2430271" cy="335699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75856" y="2335079"/>
            <a:ext cx="2754306" cy="36724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6978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900igr.net/up/datai/242857/0001-002-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683568" y="836712"/>
            <a:ext cx="816268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После рассмотрения семян гречихи, мы с ребятами их посадили. И стали ждать, </a:t>
            </a:r>
          </a:p>
          <a:p>
            <a:r>
              <a:rPr lang="ru-RU" dirty="0" smtClean="0"/>
              <a:t>что же будет дальше. Первые росточки появились быстро.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544" y="2815241"/>
            <a:ext cx="2520280" cy="3360373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12160" y="2815241"/>
            <a:ext cx="2571750" cy="34290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03848" y="2014914"/>
            <a:ext cx="2571750" cy="3429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30629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900igr.net/up/datai/242857/0001-002-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404664"/>
            <a:ext cx="2787774" cy="3717032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12160" y="370810"/>
            <a:ext cx="2798885" cy="3731847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83310" y="2782640"/>
            <a:ext cx="2823778" cy="376503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269772" y="701901"/>
            <a:ext cx="268451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Гречиха росла , мы </a:t>
            </a:r>
          </a:p>
          <a:p>
            <a:r>
              <a:rPr lang="ru-RU" dirty="0" smtClean="0"/>
              <a:t>наблюдали, и вот </a:t>
            </a:r>
          </a:p>
          <a:p>
            <a:r>
              <a:rPr lang="ru-RU" dirty="0" smtClean="0"/>
              <a:t>пришло время прополки.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8235574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://900igr.net/up/datai/242857/0001-002-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404664"/>
            <a:ext cx="3795886" cy="5061182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32040" y="404664"/>
            <a:ext cx="3795886" cy="506118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755576" y="5517232"/>
            <a:ext cx="799404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/>
              <a:t>Всем очень хотелось поработать на поле, каждый ждал своей очереди.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554075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900igr.net/up/datai/242857/0001-002-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332657"/>
            <a:ext cx="3888432" cy="5184576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60032" y="360041"/>
            <a:ext cx="3867894" cy="515719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115616" y="5805264"/>
            <a:ext cx="516821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После прополки поливали, старались.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78083299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900igr.net/up/datai/242857/0001-002-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332656"/>
            <a:ext cx="2880320" cy="3840427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40275" y="980728"/>
            <a:ext cx="2678705" cy="357160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37910" y="343703"/>
            <a:ext cx="2863749" cy="381833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83568" y="4653136"/>
            <a:ext cx="7674922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/>
              <a:t>Гречиха зацвела пышным цветом, ребята рассматривают цветочки.</a:t>
            </a:r>
          </a:p>
          <a:p>
            <a:r>
              <a:rPr lang="ru-RU" sz="2000" dirty="0" smtClean="0"/>
              <a:t>Замечают разницу между цветением гречихи и льна. Очень ждут, </a:t>
            </a:r>
          </a:p>
          <a:p>
            <a:r>
              <a:rPr lang="ru-RU" sz="2000" dirty="0" smtClean="0"/>
              <a:t>когда можно будет собирать урожай, чтобы сварить полезную кашу!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341344381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51</TotalTime>
  <Words>154</Words>
  <Application>Microsoft Office PowerPoint</Application>
  <PresentationFormat>Экран (4:3)</PresentationFormat>
  <Paragraphs>22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Андрей</dc:creator>
  <cp:lastModifiedBy>Андрей</cp:lastModifiedBy>
  <cp:revision>7</cp:revision>
  <dcterms:created xsi:type="dcterms:W3CDTF">2018-06-28T13:45:31Z</dcterms:created>
  <dcterms:modified xsi:type="dcterms:W3CDTF">2018-06-28T14:43:19Z</dcterms:modified>
</cp:coreProperties>
</file>