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9" r:id="rId3"/>
    <p:sldId id="257" r:id="rId4"/>
    <p:sldId id="258" r:id="rId5"/>
    <p:sldId id="260" r:id="rId6"/>
    <p:sldId id="261" r:id="rId7"/>
    <p:sldId id="262" r:id="rId8"/>
    <p:sldId id="266" r:id="rId9"/>
    <p:sldId id="267" r:id="rId10"/>
    <p:sldId id="268" r:id="rId11"/>
    <p:sldId id="263" r:id="rId12"/>
    <p:sldId id="270" r:id="rId13"/>
    <p:sldId id="265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CB465-7567-40CF-BFAF-06C4A4FA6C63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DE40F-516C-4720-B7F4-FDF71A76D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386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DE40F-516C-4720-B7F4-FDF71A76D0D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87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8E58-9757-4FD7-A66A-F3ACF8EB677B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DE47A-3DCE-43B9-BA8D-11C7CDCA9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8E58-9757-4FD7-A66A-F3ACF8EB677B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DE47A-3DCE-43B9-BA8D-11C7CDCA9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8E58-9757-4FD7-A66A-F3ACF8EB677B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DE47A-3DCE-43B9-BA8D-11C7CDCA9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8E58-9757-4FD7-A66A-F3ACF8EB677B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DE47A-3DCE-43B9-BA8D-11C7CDCA9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8E58-9757-4FD7-A66A-F3ACF8EB677B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DE47A-3DCE-43B9-BA8D-11C7CDCA9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8E58-9757-4FD7-A66A-F3ACF8EB677B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DE47A-3DCE-43B9-BA8D-11C7CDCA9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8E58-9757-4FD7-A66A-F3ACF8EB677B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DE47A-3DCE-43B9-BA8D-11C7CDCA9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8E58-9757-4FD7-A66A-F3ACF8EB677B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DE47A-3DCE-43B9-BA8D-11C7CDCA9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8E58-9757-4FD7-A66A-F3ACF8EB677B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DE47A-3DCE-43B9-BA8D-11C7CDCA9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8E58-9757-4FD7-A66A-F3ACF8EB677B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DE47A-3DCE-43B9-BA8D-11C7CDCA9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8E58-9757-4FD7-A66A-F3ACF8EB677B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DE47A-3DCE-43B9-BA8D-11C7CDCA94A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4778E58-9757-4FD7-A66A-F3ACF8EB677B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1ADE47A-3DCE-43B9-BA8D-11C7CDCA9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558608" cy="792087"/>
          </a:xfrm>
        </p:spPr>
        <p:txBody>
          <a:bodyPr/>
          <a:lstStyle/>
          <a:p>
            <a:pPr algn="ctr"/>
            <a:r>
              <a:rPr lang="ru-RU" dirty="0" smtClean="0"/>
              <a:t>Проект </a:t>
            </a:r>
            <a:r>
              <a:rPr lang="ru-RU" dirty="0" err="1" smtClean="0"/>
              <a:t>эше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496944" cy="4824536"/>
          </a:xfrm>
        </p:spPr>
        <p:txBody>
          <a:bodyPr>
            <a:normAutofit/>
          </a:bodyPr>
          <a:lstStyle/>
          <a:p>
            <a:pPr algn="ctr"/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“Чәчәкләр- тормыш яме.”</a:t>
            </a:r>
          </a:p>
          <a:p>
            <a:pPr algn="ctr"/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Галиева Равия Кияметдиновна</a:t>
            </a:r>
          </a:p>
          <a:p>
            <a:pPr algn="ctr"/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852936"/>
            <a:ext cx="676875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555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268760"/>
            <a:ext cx="7117180" cy="5184576"/>
          </a:xfrm>
        </p:spPr>
        <p:txBody>
          <a:bodyPr numCol="2">
            <a:normAutofit/>
          </a:bodyPr>
          <a:lstStyle/>
          <a:p>
            <a:pPr algn="just">
              <a:spcAft>
                <a:spcPts val="0"/>
              </a:spcAft>
            </a:pPr>
            <a:r>
              <a:rPr lang="tt-RU" sz="4900" dirty="0">
                <a:solidFill>
                  <a:srgbClr val="0070C0"/>
                </a:solidFill>
                <a:latin typeface="Times New Roman"/>
                <a:ea typeface="Times New Roman"/>
              </a:rPr>
              <a:t>		</a:t>
            </a:r>
            <a:endParaRPr lang="ru-RU" sz="4900" dirty="0">
              <a:solidFill>
                <a:srgbClr val="0070C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5124" name="Picture 4" descr="E:\Новая папка (2)\20180507_1011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692696"/>
            <a:ext cx="3353569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10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117180" cy="792087"/>
          </a:xfrm>
        </p:spPr>
        <p:txBody>
          <a:bodyPr/>
          <a:lstStyle/>
          <a:p>
            <a:r>
              <a:rPr lang="tt-RU" smtClean="0"/>
              <a:t>              Күзәтү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2" y="1484784"/>
            <a:ext cx="7117180" cy="4968552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</a:t>
            </a:r>
            <a:endParaRPr lang="ru-RU" dirty="0"/>
          </a:p>
        </p:txBody>
      </p:sp>
      <p:pic>
        <p:nvPicPr>
          <p:cNvPr id="6146" name="Picture 2" descr="E:\Новая папка (2)\20180507_0930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383355"/>
            <a:ext cx="3757713" cy="541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40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3-eu-central-1.amazonaws.com/gazeta-horoshevo-mnevniki/uploads/2016/07/poliv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6092552" cy="380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26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то\P10500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0443" y="476672"/>
            <a:ext cx="3491880" cy="261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фото\P10500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385342"/>
            <a:ext cx="3419872" cy="272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фото\P105007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103" y="3385342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84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128792" cy="542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5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59340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Проект төре: </a:t>
            </a: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информацион танып белү.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Проектның дәвамлылыгы: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Яз,җәй айлары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Проектта катнашучылар:</a:t>
            </a: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икенче кечкенәләр </a:t>
            </a: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төркеме балалары, тәрбиячеләр, әти-әниләр.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Проектның актуальлеге: </a:t>
            </a: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туган якка, аның табигатенә сак караш тәрбияләү, киләчәк буыннар өчен табигатьне саклап калу, баету.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26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332657"/>
            <a:ext cx="7234966" cy="720079"/>
          </a:xfrm>
        </p:spPr>
        <p:txBody>
          <a:bodyPr/>
          <a:lstStyle/>
          <a:p>
            <a:r>
              <a:rPr lang="tt-RU" dirty="0" smtClean="0"/>
              <a:t>Минем максатым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2" y="1484784"/>
            <a:ext cx="7117180" cy="4464496"/>
          </a:xfrm>
        </p:spPr>
        <p:txBody>
          <a:bodyPr/>
          <a:lstStyle/>
          <a:p>
            <a:pPr marL="457200" indent="-457200" algn="just">
              <a:buAutoNum type="arabicPeriod"/>
            </a:pPr>
            <a:endParaRPr lang="ru-RU" dirty="0" smtClean="0"/>
          </a:p>
          <a:p>
            <a:pPr marL="457200" indent="-457200" algn="just">
              <a:buAutoNum type="arabicPeriod"/>
            </a:pPr>
            <a:endParaRPr lang="ru-RU" sz="2800" dirty="0"/>
          </a:p>
          <a:p>
            <a:pPr marL="457200" indent="-457200" algn="just">
              <a:buAutoNum type="arabicPeriod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136339"/>
            <a:ext cx="76328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Бурычлар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1.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Чәчәкләргә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сакчыл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караш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табигатен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өйрәнү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теләге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тәрбияләү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Мөстәкыйль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фикерләү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фикерне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юнәлештә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туплый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белү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сәләтен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үстерү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Балаларның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чәчәкләр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турындагы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белемнәрен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баету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чәчәкләрне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танып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белергә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тасвирлап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сөйләргә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өйрәтү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073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620689"/>
            <a:ext cx="7883034" cy="5238110"/>
          </a:xfrm>
        </p:spPr>
        <p:txBody>
          <a:bodyPr>
            <a:normAutofit/>
          </a:bodyPr>
          <a:lstStyle/>
          <a:p>
            <a:pPr lvl="2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Көтеләчәк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нәтиҗә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Кырда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басуда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үсә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торган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чәчәкләрне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ничек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атыйлар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 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Кыр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урман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чәчәкләрен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кем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тәрбияли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 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Бакча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гөлләре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шартларда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үсә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 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бакча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гөлләрен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беләсез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 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кыр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чәчәкләрен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әйтә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аласыз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 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Урманда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чәчәкләрне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очратырга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мөмкин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 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Чәчәкләрне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күп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өзәргә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ярыймы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 Ни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Балаларнын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белемнәрен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үстерү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5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7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548680"/>
            <a:ext cx="4311317" cy="5760640"/>
          </a:xfrm>
        </p:spPr>
        <p:txBody>
          <a:bodyPr>
            <a:normAutofit/>
          </a:bodyPr>
          <a:lstStyle/>
          <a:p>
            <a:r>
              <a:rPr lang="tt-RU" sz="1800" dirty="0" smtClean="0">
                <a:latin typeface="Times New Roman" pitchFamily="18" charset="0"/>
                <a:cs typeface="Times New Roman" pitchFamily="18" charset="0"/>
              </a:rPr>
              <a:t>Проектның планы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Яз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килде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уены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(лото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ярдәмендә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Табышмак,шигырьл</a:t>
            </a:r>
            <a:r>
              <a:rPr lang="tt-RU" sz="1800" dirty="0" smtClean="0">
                <a:latin typeface="Times New Roman" pitchFamily="18" charset="0"/>
                <a:cs typeface="Times New Roman" pitchFamily="18" charset="0"/>
              </a:rPr>
              <a:t>әр өйрәнү</a:t>
            </a:r>
          </a:p>
          <a:p>
            <a:pPr marL="171450" indent="-171450">
              <a:buFontTx/>
              <a:buChar char="-"/>
            </a:pP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-викторина «Мин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кайда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үсәм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?»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Җырлы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уен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Түгәрәк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алан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171450" indent="-171450">
              <a:buFontTx/>
              <a:buChar char="-"/>
            </a:pPr>
            <a:r>
              <a:rPr lang="tt-RU" sz="1800" dirty="0" smtClean="0">
                <a:latin typeface="Times New Roman" pitchFamily="18" charset="0"/>
                <a:cs typeface="Times New Roman" pitchFamily="18" charset="0"/>
              </a:rPr>
              <a:t>Кисеп ябыштыру, рәсем ясау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tt-RU" sz="1800" dirty="0" smtClean="0">
                <a:latin typeface="Times New Roman" pitchFamily="18" charset="0"/>
                <a:cs typeface="Times New Roman" pitchFamily="18" charset="0"/>
              </a:rPr>
              <a:t>Бүлмәгә чүлмәкләргә чәчәк орлыклары чәчү.</a:t>
            </a:r>
          </a:p>
          <a:p>
            <a:pPr marL="171450" indent="-171450">
              <a:buFontTx/>
              <a:buChar char="-"/>
            </a:pPr>
            <a:r>
              <a:rPr lang="tt-RU" sz="1800" dirty="0" smtClean="0">
                <a:latin typeface="Times New Roman" pitchFamily="18" charset="0"/>
                <a:cs typeface="Times New Roman" pitchFamily="18" charset="0"/>
              </a:rPr>
              <a:t>Күзәтү</a:t>
            </a:r>
          </a:p>
          <a:p>
            <a:pPr marL="171450" indent="-171450">
              <a:buFontTx/>
              <a:buChar char="-"/>
            </a:pPr>
            <a:r>
              <a:rPr lang="tt-RU" sz="1800" dirty="0" smtClean="0">
                <a:latin typeface="Times New Roman" pitchFamily="18" charset="0"/>
                <a:cs typeface="Times New Roman" pitchFamily="18" charset="0"/>
              </a:rPr>
              <a:t>Бакчага күчереп утырту</a:t>
            </a:r>
          </a:p>
          <a:p>
            <a:pPr marL="171450" indent="-171450">
              <a:buFontTx/>
              <a:buChar char="-"/>
            </a:pPr>
            <a:r>
              <a:rPr lang="tt-RU" sz="1800" dirty="0" smtClean="0">
                <a:latin typeface="Times New Roman" pitchFamily="18" charset="0"/>
                <a:cs typeface="Times New Roman" pitchFamily="18" charset="0"/>
              </a:rPr>
              <a:t>Әти- әниләр белән чәчәкләр күргәзмәсе үткәрү.</a:t>
            </a:r>
          </a:p>
          <a:p>
            <a:pPr marL="171450" indent="-171450">
              <a:buFontTx/>
              <a:buChar char="-"/>
            </a:pPr>
            <a:r>
              <a:rPr lang="tt-RU" sz="1800" dirty="0" smtClean="0">
                <a:latin typeface="Times New Roman" pitchFamily="18" charset="0"/>
                <a:cs typeface="Times New Roman" pitchFamily="18" charset="0"/>
              </a:rPr>
              <a:t>Йомгаклау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чарасы:</a:t>
            </a:r>
            <a:r>
              <a:rPr lang="tt-RU" sz="1600" b="1" dirty="0">
                <a:latin typeface="Times New Roman" pitchFamily="18" charset="0"/>
                <a:cs typeface="Times New Roman" pitchFamily="18" charset="0"/>
              </a:rPr>
              <a:t>ЧӘЧӘКЛӘР – ТАБИГАТЬ </a:t>
            </a:r>
            <a:r>
              <a:rPr lang="tt-RU" sz="1600" b="1" dirty="0" smtClean="0">
                <a:latin typeface="Times New Roman" pitchFamily="18" charset="0"/>
                <a:cs typeface="Times New Roman" pitchFamily="18" charset="0"/>
              </a:rPr>
              <a:t>СЕРЛӘРЕ” кичә үткәрү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endParaRPr lang="tt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img3.stockfresh.com/files/t/topdeq/m/85/844341_stock-photo-multicolored-flowerbed-on-a-street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74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2" y="1124744"/>
            <a:ext cx="7117180" cy="525658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E:\img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шигыр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64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332657"/>
            <a:ext cx="7117180" cy="648071"/>
          </a:xfrm>
        </p:spPr>
        <p:txBody>
          <a:bodyPr/>
          <a:lstStyle/>
          <a:p>
            <a:pPr algn="ctr"/>
            <a:r>
              <a:rPr lang="ru-RU" b="1" i="1" dirty="0"/>
              <a:t> </a:t>
            </a:r>
            <a:r>
              <a:rPr lang="ru-RU" b="1" i="1" dirty="0" err="1" smtClean="0"/>
              <a:t>Сәнгати</a:t>
            </a:r>
            <a:r>
              <a:rPr lang="ru-RU" b="1" i="1" dirty="0" smtClean="0"/>
              <a:t> </a:t>
            </a:r>
            <a:r>
              <a:rPr lang="ru-RU" b="1" i="1" dirty="0" err="1" smtClean="0"/>
              <a:t>үсеш</a:t>
            </a:r>
            <a:endParaRPr lang="ru-RU" dirty="0"/>
          </a:p>
        </p:txBody>
      </p:sp>
      <p:pic>
        <p:nvPicPr>
          <p:cNvPr id="3074" name="Picture 2" descr="E:\Новая папка (2)\20180504_0915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196752"/>
            <a:ext cx="3857625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19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332657"/>
            <a:ext cx="7117180" cy="648071"/>
          </a:xfrm>
        </p:spPr>
        <p:txBody>
          <a:bodyPr/>
          <a:lstStyle/>
          <a:p>
            <a:r>
              <a:rPr lang="ru-RU" b="1" i="1" dirty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20688"/>
            <a:ext cx="7117180" cy="576064"/>
          </a:xfrm>
        </p:spPr>
        <p:txBody>
          <a:bodyPr>
            <a:noAutofit/>
          </a:bodyPr>
          <a:lstStyle/>
          <a:p>
            <a:r>
              <a:rPr lang="tt-RU" sz="2800" b="1" i="1" dirty="0" smtClean="0"/>
              <a:t>                    Хезмәт</a:t>
            </a:r>
            <a:endParaRPr lang="ru-RU" sz="1200" b="1" i="1" dirty="0"/>
          </a:p>
        </p:txBody>
      </p:sp>
      <p:pic>
        <p:nvPicPr>
          <p:cNvPr id="4098" name="Picture 2" descr="E:\Новая папка (2)\20180507_0924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844824"/>
            <a:ext cx="385762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19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289</TotalTime>
  <Words>226</Words>
  <Application>Microsoft Office PowerPoint</Application>
  <PresentationFormat>Экран (4:3)</PresentationFormat>
  <Paragraphs>31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Spring</vt:lpstr>
      <vt:lpstr>Проект эше</vt:lpstr>
      <vt:lpstr>Презентация PowerPoint</vt:lpstr>
      <vt:lpstr>Минем максатым</vt:lpstr>
      <vt:lpstr>Презентация PowerPoint</vt:lpstr>
      <vt:lpstr>Презентация PowerPoint</vt:lpstr>
      <vt:lpstr>Презентация PowerPoint</vt:lpstr>
      <vt:lpstr>Презентация PowerPoint</vt:lpstr>
      <vt:lpstr> Сәнгати үсеш</vt:lpstr>
      <vt:lpstr> </vt:lpstr>
      <vt:lpstr>Презентация PowerPoint</vt:lpstr>
      <vt:lpstr>              Күзәтү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эше</dc:title>
  <dc:creator>Dom</dc:creator>
  <cp:lastModifiedBy>Инзилэ</cp:lastModifiedBy>
  <cp:revision>31</cp:revision>
  <dcterms:created xsi:type="dcterms:W3CDTF">2013-11-02T18:20:10Z</dcterms:created>
  <dcterms:modified xsi:type="dcterms:W3CDTF">2018-06-29T11:39:49Z</dcterms:modified>
</cp:coreProperties>
</file>