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40" autoAdjust="0"/>
    <p:restoredTop sz="94662" autoAdjust="0"/>
  </p:normalViewPr>
  <p:slideViewPr>
    <p:cSldViewPr>
      <p:cViewPr>
        <p:scale>
          <a:sx n="90" d="100"/>
          <a:sy n="90" d="100"/>
        </p:scale>
        <p:origin x="-79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14422"/>
            <a:ext cx="8058152" cy="235745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диалогической речи 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4000504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6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  МДОУДСКВ «Радуга»</a:t>
            </a:r>
          </a:p>
          <a:p>
            <a:pPr algn="r"/>
            <a:r>
              <a:rPr lang="ru-RU" sz="6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 «Росинка» </a:t>
            </a:r>
          </a:p>
          <a:p>
            <a:pPr algn="r"/>
            <a:r>
              <a:rPr lang="ru-RU" sz="6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Луценко </a:t>
            </a:r>
          </a:p>
          <a:p>
            <a:pPr algn="r"/>
            <a:r>
              <a:rPr lang="ru-RU" sz="6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Елена Геннадьевна</a:t>
            </a:r>
          </a:p>
          <a:p>
            <a:pPr algn="r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39772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229600" cy="350046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072494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У ребёнка есть страсть к игре, </a:t>
            </a:r>
          </a:p>
          <a:p>
            <a:pPr algn="jus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её надо удовлетворять. </a:t>
            </a:r>
          </a:p>
          <a:p>
            <a:pPr algn="jus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Надо не только дать ему вовремя поиграть, но и пропитать Игрой всю его жизнь.</a:t>
            </a:r>
          </a:p>
          <a:p>
            <a:pPr algn="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А.С. Макаренко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424021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развитие, формирование и использовании диалогической речи детей, как формы общения.</a:t>
            </a: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формировать у детей первоначальное представление о диалогической речи;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развивать умение использовать диалог в повседневной жизни.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Диалогическая речь – это форма речи, при которой происходит непосредственный обмен высказываниями между двумя или несколькими лицами.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диалогической речи.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Ребёнок                  воспитатель.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Ребёнок                  родитель.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Ребёнок             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428860" y="442913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428860" y="4429132"/>
            <a:ext cx="10001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428860" y="4929198"/>
            <a:ext cx="10001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428860" y="5429264"/>
            <a:ext cx="10001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1500174"/>
          <a:ext cx="6843740" cy="3964511"/>
        </p:xfrm>
        <a:graphic>
          <a:graphicData uri="http://schemas.openxmlformats.org/drawingml/2006/table">
            <a:tbl>
              <a:tblPr/>
              <a:tblGrid>
                <a:gridCol w="820801"/>
                <a:gridCol w="4543856"/>
                <a:gridCol w="1479083"/>
              </a:tblGrid>
              <a:tr h="660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Формы работы по развитию диалогической речи.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Используемая методика и технологии.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Утро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Прием детей-индивидуальная беседа; поручение-просьба;рассматривание иллюстраций; фото-альбомов. Д/игры идидактические пособия (выбор)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Горшкова Е.А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.»Учите детей общаться».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Чулкова А.В.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Формирование диалога у дошкольников».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Королева-Михаленко «Организация с/ролевой игры в д/саду.».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Короткова          « Сюжетная игра».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НОД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Основные методы и приемы: . наглядные,словесные, практические. Постановка проблемного вопроса: Почему? Зачем? Каким образом?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ПРОГУЛКА; Коллективные разговоры; п/игры с диалогами; наблюдение- беседа.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1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Вечер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Театрализованные действия – «сценки малютки», сюжетно-ролевая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игра.Д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/игра «Маша собирается на прогулку и «Кто быстрее соберется».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ПРОГУЛКА: Хороводные и 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/игры направленные на развитие диалогической речи.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Индивидуальные  беседы направленные на культуру поведения.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(слайд 5) Таблица.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35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857232"/>
            <a:ext cx="3600475" cy="25717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71802" y="-214338"/>
            <a:ext cx="2571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Утро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_35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714752"/>
            <a:ext cx="3619524" cy="2714644"/>
          </a:xfrm>
          <a:prstGeom prst="rect">
            <a:avLst/>
          </a:prstGeom>
        </p:spPr>
      </p:pic>
      <p:pic>
        <p:nvPicPr>
          <p:cNvPr id="7" name="Рисунок 6" descr="DSC_35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661173"/>
            <a:ext cx="3714744" cy="2786059"/>
          </a:xfrm>
          <a:prstGeom prst="rect">
            <a:avLst/>
          </a:prstGeom>
        </p:spPr>
      </p:pic>
      <p:pic>
        <p:nvPicPr>
          <p:cNvPr id="8" name="Рисунок 7" descr="DSC_35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928670"/>
            <a:ext cx="3500430" cy="262532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-142900"/>
            <a:ext cx="2643206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фото з по позн.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857232"/>
            <a:ext cx="4238623" cy="3178967"/>
          </a:xfrm>
          <a:prstGeom prst="rect">
            <a:avLst/>
          </a:prstGeom>
        </p:spPr>
      </p:pic>
      <p:pic>
        <p:nvPicPr>
          <p:cNvPr id="4" name="Рисунок 3" descr="фото з по позн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214686"/>
            <a:ext cx="4429124" cy="3321843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0"/>
            <a:ext cx="2428892" cy="857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Вечер 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_34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3643338" cy="2732504"/>
          </a:xfrm>
          <a:prstGeom prst="rect">
            <a:avLst/>
          </a:prstGeom>
        </p:spPr>
      </p:pic>
      <p:pic>
        <p:nvPicPr>
          <p:cNvPr id="5" name="Рисунок 4" descr="DSC_35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785794"/>
            <a:ext cx="3571868" cy="2678901"/>
          </a:xfrm>
          <a:prstGeom prst="rect">
            <a:avLst/>
          </a:prstGeom>
        </p:spPr>
      </p:pic>
      <p:pic>
        <p:nvPicPr>
          <p:cNvPr id="6" name="Рисунок 5" descr="DSC_35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857628"/>
            <a:ext cx="3571868" cy="2678901"/>
          </a:xfrm>
          <a:prstGeom prst="rect">
            <a:avLst/>
          </a:prstGeom>
        </p:spPr>
      </p:pic>
      <p:pic>
        <p:nvPicPr>
          <p:cNvPr id="7" name="Рисунок 6" descr="DSC_35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3786190"/>
            <a:ext cx="3643306" cy="273248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6786610" cy="63266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Ребёнок и социум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38912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Речевая среда.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Социальное окружение.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Семейное благополучие.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Индивидуальные особенности личности.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Познавательная активность ребёнка.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</TotalTime>
  <Words>280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Развитие диалогической речи </vt:lpstr>
      <vt:lpstr>Слайд 2</vt:lpstr>
      <vt:lpstr>Слайд 3</vt:lpstr>
      <vt:lpstr>Слайд 4</vt:lpstr>
      <vt:lpstr>Слайд 5</vt:lpstr>
      <vt:lpstr>Слайд 6</vt:lpstr>
      <vt:lpstr>НОД</vt:lpstr>
      <vt:lpstr>Вечер </vt:lpstr>
      <vt:lpstr>Ребёнок и социум</vt:lpstr>
      <vt:lpstr>СПАСИБО  ЗА 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диалогической речи </dc:title>
  <dc:creator>Prestigio</dc:creator>
  <cp:lastModifiedBy>User</cp:lastModifiedBy>
  <cp:revision>15</cp:revision>
  <dcterms:created xsi:type="dcterms:W3CDTF">2018-05-22T10:55:15Z</dcterms:created>
  <dcterms:modified xsi:type="dcterms:W3CDTF">2018-05-23T18:43:18Z</dcterms:modified>
</cp:coreProperties>
</file>