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1708-D14D-4053-A7E3-11EF4EA1EE6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CE52-5556-44C9-88E4-C0CBA359F5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1708-D14D-4053-A7E3-11EF4EA1EE6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CE52-5556-44C9-88E4-C0CBA359F5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1708-D14D-4053-A7E3-11EF4EA1EE6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CE52-5556-44C9-88E4-C0CBA359F5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1708-D14D-4053-A7E3-11EF4EA1EE6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CE52-5556-44C9-88E4-C0CBA359F5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1708-D14D-4053-A7E3-11EF4EA1EE6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CE52-5556-44C9-88E4-C0CBA359F5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1708-D14D-4053-A7E3-11EF4EA1EE6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CE52-5556-44C9-88E4-C0CBA359F5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1708-D14D-4053-A7E3-11EF4EA1EE6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CE52-5556-44C9-88E4-C0CBA359F59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1708-D14D-4053-A7E3-11EF4EA1EE6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CE52-5556-44C9-88E4-C0CBA359F5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1708-D14D-4053-A7E3-11EF4EA1EE6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CE52-5556-44C9-88E4-C0CBA359F5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1708-D14D-4053-A7E3-11EF4EA1EE6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CE52-5556-44C9-88E4-C0CBA359F59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1708-D14D-4053-A7E3-11EF4EA1EE6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CE52-5556-44C9-88E4-C0CBA359F5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0971708-D14D-4053-A7E3-11EF4EA1EE6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5B97CE52-5556-44C9-88E4-C0CBA359F5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836713"/>
            <a:ext cx="6766520" cy="129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 "С огнем шутить опасно" 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212976"/>
            <a:ext cx="6400800" cy="254468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частие в конкурсе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«Идеальный урок безопасности»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Участники: дети, родители, воспитатели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редней группы 2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«Сказка г. Николаевска»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604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3681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 Формирование целостного представления о правилах обращения с огнем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effectLst/>
                <a:latin typeface="Times New Roman"/>
                <a:ea typeface="Calibri"/>
              </a:rPr>
              <a:t>     </a:t>
            </a:r>
            <a:r>
              <a:rPr lang="ru-RU" sz="2200" dirty="0" smtClean="0">
                <a:effectLst/>
                <a:latin typeface="Times New Roman"/>
                <a:ea typeface="Calibri"/>
              </a:rPr>
              <a:t>Задачи: </a:t>
            </a:r>
            <a:br>
              <a:rPr lang="ru-RU" sz="2200" dirty="0" smtClean="0">
                <a:effectLst/>
                <a:latin typeface="Times New Roman"/>
                <a:ea typeface="Calibri"/>
              </a:rPr>
            </a:br>
            <a:r>
              <a:rPr lang="ru-RU" sz="2200" dirty="0" smtClean="0">
                <a:effectLst/>
                <a:latin typeface="Times New Roman"/>
                <a:ea typeface="Calibri"/>
              </a:rPr>
              <a:t>1. Познакомить детей с машиной специального назначения-пожарная машина.</a:t>
            </a:r>
            <a:br>
              <a:rPr lang="ru-RU" sz="2200" dirty="0" smtClean="0">
                <a:effectLst/>
                <a:latin typeface="Times New Roman"/>
                <a:ea typeface="Calibri"/>
              </a:rPr>
            </a:br>
            <a:r>
              <a:rPr lang="ru-RU" sz="2200" dirty="0" smtClean="0">
                <a:effectLst/>
                <a:latin typeface="Times New Roman"/>
                <a:ea typeface="Calibri"/>
              </a:rPr>
              <a:t>2. Расширить знания детей о правилах обращения с огнем.</a:t>
            </a:r>
            <a:br>
              <a:rPr lang="ru-RU" sz="2200" dirty="0" smtClean="0">
                <a:effectLst/>
                <a:latin typeface="Times New Roman"/>
                <a:ea typeface="Calibri"/>
              </a:rPr>
            </a:br>
            <a:r>
              <a:rPr lang="ru-RU" sz="2200" dirty="0" smtClean="0">
                <a:effectLst/>
                <a:latin typeface="Times New Roman"/>
                <a:ea typeface="Calibri"/>
              </a:rPr>
              <a:t>3. Закрепить знания детей о причинах возникновения пожара, правилах пожарной безопасности и поведения в случаях возникновениях пожара.</a:t>
            </a:r>
            <a:br>
              <a:rPr lang="ru-RU" sz="2200" dirty="0" smtClean="0">
                <a:effectLst/>
                <a:latin typeface="Times New Roman"/>
                <a:ea typeface="Calibri"/>
              </a:rPr>
            </a:br>
            <a:r>
              <a:rPr lang="ru-RU" sz="2200" dirty="0" smtClean="0">
                <a:effectLst/>
                <a:latin typeface="Times New Roman"/>
                <a:ea typeface="Calibri"/>
              </a:rPr>
              <a:t>4. Развивать способности отвечать на поставленные вопросы и поддерживать беседу.</a:t>
            </a:r>
            <a:br>
              <a:rPr lang="ru-RU" sz="2200" dirty="0" smtClean="0">
                <a:effectLst/>
                <a:latin typeface="Times New Roman"/>
                <a:ea typeface="Calibri"/>
              </a:rPr>
            </a:br>
            <a:r>
              <a:rPr lang="ru-RU" sz="2200" dirty="0" smtClean="0">
                <a:effectLst/>
                <a:latin typeface="Times New Roman"/>
                <a:ea typeface="Calibri"/>
              </a:rPr>
              <a:t>5. Развивать внимание коммуникабельность.</a:t>
            </a:r>
            <a:br>
              <a:rPr lang="ru-RU" sz="2200" dirty="0" smtClean="0">
                <a:effectLst/>
                <a:latin typeface="Times New Roman"/>
                <a:ea typeface="Calibri"/>
              </a:rPr>
            </a:br>
            <a:r>
              <a:rPr lang="ru-RU" sz="2200" dirty="0" smtClean="0">
                <a:effectLst/>
                <a:latin typeface="Times New Roman"/>
                <a:ea typeface="Calibri"/>
              </a:rPr>
              <a:t>6. Воспитывать культуру поведения в обращении с огнем.</a:t>
            </a:r>
            <a:endParaRPr lang="ru-RU" sz="2200" dirty="0"/>
          </a:p>
        </p:txBody>
      </p:sp>
    </p:spTree>
    <p:extLst>
      <p:ext uri="{BB962C8B-B14F-4D97-AF65-F5344CB8AC3E}">
        <p14:creationId xmlns="" xmlns:p14="http://schemas.microsoft.com/office/powerpoint/2010/main" val="158633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324544" y="385732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Занятие по ОБЖ в средней группе</a:t>
            </a:r>
          </a:p>
          <a:p>
            <a:pPr algn="ctr"/>
            <a:r>
              <a:rPr lang="ru-RU" sz="1600" b="1" dirty="0" smtClean="0"/>
              <a:t>«Спичками ты не играй, опасны мы, ты так и знай»</a:t>
            </a:r>
            <a:endParaRPr lang="ru-RU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5274" y="1032063"/>
            <a:ext cx="45436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18.09.2014 года прошла экскурсия в пожарную часть, где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рассматривали большие пожарные машины, которые тушат пожар.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увидели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как правильно пользоваться противогазом при сильном задымлении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Им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разрешили примерить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шлемы и посидеть в пожарной машине.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Затем побывали в комнате отдыха,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учебном классе,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диспетчерской,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куда приходят вызовы о пожаре. </a:t>
            </a:r>
          </a:p>
        </p:txBody>
      </p:sp>
      <p:pic>
        <p:nvPicPr>
          <p:cNvPr id="1026" name="Picture 2" descr="D:\Акции по пожарной безопастности\IMG_07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227" y="460826"/>
            <a:ext cx="3871978" cy="26879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DCIM\104SSCAM\SDC125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4032448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Акции по пожарной безопастности\IMG_07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226" y="3582679"/>
            <a:ext cx="3871979" cy="29039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1994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1553" y="548680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Ход занятия.</a:t>
            </a:r>
          </a:p>
          <a:p>
            <a:r>
              <a:rPr lang="ru-RU" sz="1600" b="1" dirty="0" smtClean="0"/>
              <a:t>-</a:t>
            </a:r>
            <a:r>
              <a:rPr lang="ru-RU" sz="1600" dirty="0" smtClean="0"/>
              <a:t>Ребята, вы все любите играть в игрушки?</a:t>
            </a:r>
            <a:endParaRPr lang="ru-RU" sz="1600" b="1" dirty="0" smtClean="0"/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-К нам в гости пришёл муравей Тёпа.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«Назови игрушку»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детьми об игрушках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спички это игрушки?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-Для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чего нужны спички?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-Что появляется, когда зажигаем спички?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Беседа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«Какой бывает огонь?»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DCIM\104SSCAM\SDC126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0649"/>
            <a:ext cx="3744416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14942" y="4286256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Дидактическая игра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«Что горит, что не горит»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Сюрпризный момент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гости пришла лисичка,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 лисички спички.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F:\DCIM\104SSCAM\SDC126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31" y="3573016"/>
            <a:ext cx="4368485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1939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4104456" cy="30783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61459" y="332656"/>
            <a:ext cx="4061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Помогли лисичке,</a:t>
            </a:r>
          </a:p>
          <a:p>
            <a:pPr lvl="0"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потушить её спички.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01008"/>
            <a:ext cx="4296477" cy="30963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7104" y="3501008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Вспомнили сказку</a:t>
            </a:r>
          </a:p>
          <a:p>
            <a:pPr lvl="0"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«Путаница» К.И. Чуковского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61459" y="1268760"/>
            <a:ext cx="3974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Лисичка: </a:t>
            </a:r>
            <a:r>
              <a:rPr lang="ru-RU" sz="1400" dirty="0" smtClean="0"/>
              <a:t>- </a:t>
            </a:r>
            <a:r>
              <a:rPr lang="ru-RU" sz="1400" dirty="0"/>
              <a:t>Посмотрите, как она быстро вспыхивает, как красиво горит деревянная палочка, огонь такой яркий!</a:t>
            </a:r>
            <a:br>
              <a:rPr lang="ru-RU" sz="1400" dirty="0"/>
            </a:br>
            <a:r>
              <a:rPr lang="ru-RU" sz="1400" dirty="0"/>
              <a:t>- Ой, ой! Огонь приближается к моим лапкам, обжигает их, и мне становится больно!</a:t>
            </a:r>
            <a:br>
              <a:rPr lang="ru-RU" sz="1400" dirty="0"/>
            </a:br>
            <a:r>
              <a:rPr lang="ru-RU" sz="1400" dirty="0"/>
              <a:t>- Дети помогите мне, что делать? (Надо потушить огонь, подуть на него)</a:t>
            </a:r>
            <a:br>
              <a:rPr lang="ru-RU" sz="1400" dirty="0"/>
            </a:br>
            <a:r>
              <a:rPr lang="ru-RU" sz="1400" dirty="0"/>
              <a:t>(ответы детей).</a:t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4221088"/>
            <a:ext cx="34563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А лисички, взяли спички.</a:t>
            </a:r>
            <a:br>
              <a:rPr lang="ru-RU" sz="1400" dirty="0"/>
            </a:br>
            <a:r>
              <a:rPr lang="ru-RU" sz="1400" dirty="0"/>
              <a:t>К морю синему пошли.</a:t>
            </a:r>
            <a:br>
              <a:rPr lang="ru-RU" sz="1400" dirty="0"/>
            </a:br>
            <a:r>
              <a:rPr lang="ru-RU" sz="1400" dirty="0"/>
              <a:t>Море синие зажгли."</a:t>
            </a:r>
            <a:br>
              <a:rPr lang="ru-RU" sz="1400" dirty="0"/>
            </a:br>
            <a:r>
              <a:rPr lang="ru-RU" sz="1400" dirty="0"/>
              <a:t>сказка К.И. Чуковского "Путаница".</a:t>
            </a:r>
            <a:br>
              <a:rPr lang="ru-RU" sz="1400" dirty="0"/>
            </a:br>
            <a:r>
              <a:rPr lang="ru-RU" sz="1400" dirty="0"/>
              <a:t>(ответы детей).</a:t>
            </a:r>
            <a:br>
              <a:rPr lang="ru-RU" sz="1400" dirty="0"/>
            </a:br>
            <a:r>
              <a:rPr lang="ru-RU" sz="1400" dirty="0"/>
              <a:t>- Ой, как мы испугались!</a:t>
            </a:r>
          </a:p>
          <a:p>
            <a:r>
              <a:rPr lang="ru-RU" sz="1400" b="1" dirty="0"/>
              <a:t>Воспитатель:	</a:t>
            </a:r>
            <a:endParaRPr lang="ru-RU" sz="1400" dirty="0"/>
          </a:p>
          <a:p>
            <a:r>
              <a:rPr lang="ru-RU" sz="1400" dirty="0"/>
              <a:t>- Дети, а кто помог потушить огонь на море? (Бабочка)</a:t>
            </a:r>
            <a:br>
              <a:rPr lang="ru-RU" sz="1400" dirty="0"/>
            </a:b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415268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350658"/>
            <a:ext cx="4104456" cy="30783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64088" y="476672"/>
            <a:ext cx="30963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Физкультминутка</a:t>
            </a:r>
          </a:p>
          <a:p>
            <a:pPr algn="ctr"/>
            <a:r>
              <a:rPr lang="ru-RU" sz="1600" b="1" dirty="0" smtClean="0"/>
              <a:t>«Пожарная машина»</a:t>
            </a:r>
          </a:p>
          <a:p>
            <a:pPr algn="ctr"/>
            <a:r>
              <a:rPr lang="ru-RU" sz="1400" dirty="0" smtClean="0"/>
              <a:t>Пламя высоко взлетает!</a:t>
            </a:r>
          </a:p>
          <a:p>
            <a:pPr algn="ctr"/>
            <a:r>
              <a:rPr lang="ru-RU" sz="1400" dirty="0" smtClean="0"/>
              <a:t>Дыма чёрного клубы!</a:t>
            </a:r>
          </a:p>
          <a:p>
            <a:pPr algn="ctr"/>
            <a:r>
              <a:rPr lang="ru-RU" sz="1400" dirty="0" smtClean="0"/>
              <a:t>Искры в воздухе сверкают!»</a:t>
            </a:r>
          </a:p>
          <a:p>
            <a:pPr algn="ctr"/>
            <a:r>
              <a:rPr lang="ru-RU" sz="1400" dirty="0" smtClean="0"/>
              <a:t>Всё за дело! Шланг тяни!</a:t>
            </a:r>
          </a:p>
          <a:p>
            <a:pPr algn="ctr"/>
            <a:r>
              <a:rPr lang="ru-RU" sz="1400" dirty="0" smtClean="0"/>
              <a:t>Шланг мы дружно </a:t>
            </a:r>
            <a:r>
              <a:rPr lang="ru-RU" sz="1400" dirty="0" err="1" smtClean="0"/>
              <a:t>разматали</a:t>
            </a:r>
            <a:r>
              <a:rPr lang="ru-RU" sz="1400" dirty="0" smtClean="0"/>
              <a:t>.</a:t>
            </a:r>
          </a:p>
          <a:p>
            <a:pPr algn="ctr"/>
            <a:r>
              <a:rPr lang="ru-RU" sz="1400" dirty="0" smtClean="0"/>
              <a:t>Ну, огонь, теперь держись!</a:t>
            </a:r>
          </a:p>
          <a:p>
            <a:pPr algn="ctr"/>
            <a:r>
              <a:rPr lang="ru-RU" sz="1400" dirty="0" smtClean="0"/>
              <a:t>Бьет струи вода тугая.</a:t>
            </a:r>
          </a:p>
          <a:p>
            <a:pPr algn="ctr"/>
            <a:r>
              <a:rPr lang="ru-RU" sz="1400" dirty="0" smtClean="0"/>
              <a:t>Пламя гаснет, потухает…</a:t>
            </a:r>
          </a:p>
          <a:p>
            <a:pPr algn="ctr"/>
            <a:r>
              <a:rPr lang="ru-RU" sz="1400" dirty="0" smtClean="0"/>
              <a:t>Без подмоги обошлись!</a:t>
            </a:r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29000"/>
            <a:ext cx="4056452" cy="30423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3573016"/>
            <a:ext cx="45676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</a:t>
            </a:r>
            <a:r>
              <a:rPr lang="ru-RU" sz="1600" b="1" dirty="0" smtClean="0"/>
              <a:t>Рассматривание пожарной машины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942348"/>
            <a:ext cx="4248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-Посмотрите</a:t>
            </a:r>
            <a:r>
              <a:rPr lang="ru-RU" sz="1400" dirty="0"/>
              <a:t>, какая необычная </a:t>
            </a:r>
            <a:r>
              <a:rPr lang="ru-RU" sz="1400" dirty="0" smtClean="0"/>
              <a:t>машина, как </a:t>
            </a:r>
            <a:r>
              <a:rPr lang="ru-RU" sz="1400" dirty="0"/>
              <a:t>она </a:t>
            </a:r>
            <a:r>
              <a:rPr lang="ru-RU" sz="1400" dirty="0" smtClean="0"/>
              <a:t>называется? А </a:t>
            </a:r>
            <a:r>
              <a:rPr lang="ru-RU" sz="1400" dirty="0"/>
              <a:t>почему её так называют?</a:t>
            </a:r>
          </a:p>
          <a:p>
            <a:r>
              <a:rPr lang="ru-RU" sz="1400" dirty="0" smtClean="0"/>
              <a:t>-А </a:t>
            </a:r>
            <a:r>
              <a:rPr lang="ru-RU" sz="1400" dirty="0"/>
              <a:t>люди которые тушат пожар </a:t>
            </a:r>
            <a:r>
              <a:rPr lang="ru-RU" sz="1400" dirty="0" smtClean="0"/>
              <a:t>?- (пожарные.)</a:t>
            </a:r>
            <a:endParaRPr lang="ru-RU" sz="1400" dirty="0"/>
          </a:p>
          <a:p>
            <a:r>
              <a:rPr lang="ru-RU" sz="1400" dirty="0" smtClean="0"/>
              <a:t>-Как </a:t>
            </a:r>
            <a:r>
              <a:rPr lang="ru-RU" sz="1400" dirty="0"/>
              <a:t>вы думаете, почему пожарные машины всегда красным цветом?</a:t>
            </a:r>
          </a:p>
          <a:p>
            <a:r>
              <a:rPr lang="ru-RU" sz="1400" dirty="0" smtClean="0"/>
              <a:t>-Пожарная </a:t>
            </a:r>
            <a:r>
              <a:rPr lang="ru-RU" sz="1400" dirty="0"/>
              <a:t>машина - это машина специального </a:t>
            </a:r>
            <a:r>
              <a:rPr lang="ru-RU" sz="1400" dirty="0" smtClean="0"/>
              <a:t>назначения. Она </a:t>
            </a:r>
            <a:r>
              <a:rPr lang="ru-RU" sz="1400" dirty="0"/>
              <a:t>всегда красным цветом, чтобы её было видно из далека, красный цвет - это цвет огня. Едет пожарная машина быстро, чтобы успеть потушить огонь и спасти людей.</a:t>
            </a:r>
          </a:p>
        </p:txBody>
      </p:sp>
    </p:spTree>
    <p:extLst>
      <p:ext uri="{BB962C8B-B14F-4D97-AF65-F5344CB8AC3E}">
        <p14:creationId xmlns="" xmlns:p14="http://schemas.microsoft.com/office/powerpoint/2010/main" val="229962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6761"/>
            <a:ext cx="3817872" cy="3051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8593" y="3862149"/>
            <a:ext cx="5800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завершении нашего занятия мы с родителями провели </a:t>
            </a:r>
          </a:p>
          <a:p>
            <a:pPr algn="ctr"/>
            <a:r>
              <a:rPr lang="ru-RU" b="1" dirty="0" smtClean="0"/>
              <a:t>Акцию «Спички детям не игрушки»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4579388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Ребята рассказали прохожим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том, как вести себя в случае пожара и как не допустить его возникновения</a:t>
            </a:r>
            <a:r>
              <a:rPr lang="ru-RU" sz="1400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096" y="513957"/>
            <a:ext cx="4078287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1920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4320480" cy="31683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021" y="3429000"/>
            <a:ext cx="3912436" cy="3078343"/>
          </a:xfrm>
          <a:prstGeom prst="rect">
            <a:avLst/>
          </a:prstGeom>
        </p:spPr>
      </p:pic>
      <p:pic>
        <p:nvPicPr>
          <p:cNvPr id="1026" name="Picture 2" descr="G:\DCIM\104SSCAM\SDC126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553" y="573528"/>
            <a:ext cx="3707904" cy="2542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4123819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Все прохожие с удивлением  рассматривали</a:t>
            </a:r>
          </a:p>
          <a:p>
            <a:r>
              <a:rPr lang="ru-RU" dirty="0"/>
              <a:t>н</a:t>
            </a:r>
            <a:r>
              <a:rPr lang="ru-RU" dirty="0" smtClean="0"/>
              <a:t>аши листовки. Им было очень интересно, что в детском саду проводятся мероприятия и акции, связанные с такой серьёзной темой.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1135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297112" y="2780928"/>
            <a:ext cx="8915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/>
              <a:t>                   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24474880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436</TotalTime>
  <Words>438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 "С огнем шутить опасно"  </vt:lpstr>
      <vt:lpstr>Цель: Формирование целостного представления о правилах обращения с огнем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"С огнем шутить опасно"  идеальный урок безопасности</dc:title>
  <dc:creator>Ueser</dc:creator>
  <cp:lastModifiedBy>AMD</cp:lastModifiedBy>
  <cp:revision>31</cp:revision>
  <dcterms:created xsi:type="dcterms:W3CDTF">2014-09-24T07:45:55Z</dcterms:created>
  <dcterms:modified xsi:type="dcterms:W3CDTF">2018-06-28T10:01:52Z</dcterms:modified>
</cp:coreProperties>
</file>