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2" r:id="rId6"/>
    <p:sldId id="267" r:id="rId7"/>
    <p:sldId id="271" r:id="rId8"/>
    <p:sldId id="272" r:id="rId9"/>
    <p:sldId id="273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42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FFFF4EB-B8AE-4518-BE59-61B5D54C6696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5F5D241-F6A8-46E9-974E-620C53BAD9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FF4EB-B8AE-4518-BE59-61B5D54C6696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D241-F6A8-46E9-974E-620C53BAD9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FF4EB-B8AE-4518-BE59-61B5D54C6696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D241-F6A8-46E9-974E-620C53BAD9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FFFF4EB-B8AE-4518-BE59-61B5D54C6696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5F5D241-F6A8-46E9-974E-620C53BAD9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FFFF4EB-B8AE-4518-BE59-61B5D54C6696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5F5D241-F6A8-46E9-974E-620C53BAD9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FF4EB-B8AE-4518-BE59-61B5D54C6696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D241-F6A8-46E9-974E-620C53BAD9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FF4EB-B8AE-4518-BE59-61B5D54C6696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D241-F6A8-46E9-974E-620C53BAD9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FFFF4EB-B8AE-4518-BE59-61B5D54C6696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F5D241-F6A8-46E9-974E-620C53BAD9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FF4EB-B8AE-4518-BE59-61B5D54C6696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D241-F6A8-46E9-974E-620C53BAD9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FFFF4EB-B8AE-4518-BE59-61B5D54C6696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5F5D241-F6A8-46E9-974E-620C53BAD9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FFFF4EB-B8AE-4518-BE59-61B5D54C6696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F5D241-F6A8-46E9-974E-620C53BAD9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FFFF4EB-B8AE-4518-BE59-61B5D54C6696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5F5D241-F6A8-46E9-974E-620C53BAD9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3808" y="260648"/>
            <a:ext cx="6120680" cy="1008112"/>
          </a:xfrm>
        </p:spPr>
        <p:txBody>
          <a:bodyPr/>
          <a:lstStyle/>
          <a:p>
            <a:r>
              <a:rPr lang="ru-RU" dirty="0" smtClean="0"/>
              <a:t>Самуил Яковлевич Маршак.</a:t>
            </a:r>
            <a:br>
              <a:rPr lang="ru-RU" dirty="0" smtClean="0"/>
            </a:br>
            <a:r>
              <a:rPr lang="ru-RU" dirty="0" smtClean="0"/>
              <a:t>Из биографии…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332" y="1412776"/>
            <a:ext cx="3521576" cy="4802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49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44008" y="764704"/>
            <a:ext cx="3456384" cy="5709248"/>
          </a:xfrm>
        </p:spPr>
        <p:txBody>
          <a:bodyPr/>
          <a:lstStyle/>
          <a:p>
            <a:r>
              <a:rPr lang="ru-RU" dirty="0" smtClean="0"/>
              <a:t>Детские стихи, сказки и рассказы Самуила Яковлевича Маршака способны доставить много радости и удовольствия всем – и взрослым, и детям!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79034">
            <a:off x="347627" y="370629"/>
            <a:ext cx="2286881" cy="28803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76502">
            <a:off x="365355" y="2203707"/>
            <a:ext cx="2077576" cy="28048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7088">
            <a:off x="2411760" y="692696"/>
            <a:ext cx="2184735" cy="3024336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70940">
            <a:off x="2476639" y="3485834"/>
            <a:ext cx="2117658" cy="2764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895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0" y="1556792"/>
            <a:ext cx="3640832" cy="4873752"/>
          </a:xfrm>
        </p:spPr>
        <p:txBody>
          <a:bodyPr/>
          <a:lstStyle/>
          <a:p>
            <a:r>
              <a:rPr lang="ru-RU" dirty="0" smtClean="0"/>
              <a:t>Поэт родился 22 ноября 1887 года.</a:t>
            </a:r>
          </a:p>
          <a:p>
            <a:r>
              <a:rPr lang="ru-RU" dirty="0" smtClean="0"/>
              <a:t>Его отец был мастером на мыловаренном заводе, а мать была домохозяйкой.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92696"/>
            <a:ext cx="3453354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85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52140" y="2060848"/>
            <a:ext cx="4320480" cy="3528392"/>
          </a:xfrm>
        </p:spPr>
        <p:txBody>
          <a:bodyPr/>
          <a:lstStyle/>
          <a:p>
            <a:r>
              <a:rPr lang="ru-RU" dirty="0" smtClean="0"/>
              <a:t>Самуил Яковлевич Маршак учился в гимназии в городе Острогожске под Воронежем. </a:t>
            </a:r>
            <a:endParaRPr lang="ru-RU" dirty="0"/>
          </a:p>
          <a:p>
            <a:r>
              <a:rPr lang="ru-RU" dirty="0" smtClean="0"/>
              <a:t>Потом продолжил учебу в Санкт-Петербурге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54" y="764704"/>
            <a:ext cx="428625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58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788024" y="1600200"/>
            <a:ext cx="3240360" cy="4873752"/>
          </a:xfrm>
        </p:spPr>
        <p:txBody>
          <a:bodyPr/>
          <a:lstStyle/>
          <a:p>
            <a:r>
              <a:rPr lang="ru-RU" dirty="0" smtClean="0"/>
              <a:t>Ещё в гимназии он увлекался поэзией сам писал стихи.</a:t>
            </a:r>
          </a:p>
          <a:p>
            <a:r>
              <a:rPr lang="ru-RU" dirty="0" smtClean="0"/>
              <a:t>Его учитель словесности  гордился таким учеником и считал Маршака вундеркиндом.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72" y="260648"/>
            <a:ext cx="4463740" cy="632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5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124744"/>
            <a:ext cx="3384376" cy="5349208"/>
          </a:xfrm>
        </p:spPr>
        <p:txBody>
          <a:bodyPr/>
          <a:lstStyle/>
          <a:p>
            <a:r>
              <a:rPr lang="ru-RU" dirty="0" smtClean="0"/>
              <a:t>Самуил Яковлевич Маршак - великий советский</a:t>
            </a:r>
          </a:p>
          <a:p>
            <a:endParaRPr lang="ru-RU" dirty="0" smtClean="0"/>
          </a:p>
          <a:p>
            <a:r>
              <a:rPr lang="ru-RU" dirty="0"/>
              <a:t>п</a:t>
            </a:r>
            <a:r>
              <a:rPr lang="ru-RU" dirty="0" smtClean="0"/>
              <a:t>оэт</a:t>
            </a:r>
            <a:endParaRPr lang="ru-RU" dirty="0"/>
          </a:p>
          <a:p>
            <a:r>
              <a:rPr lang="ru-RU" dirty="0"/>
              <a:t>п</a:t>
            </a:r>
            <a:r>
              <a:rPr lang="ru-RU" dirty="0" smtClean="0"/>
              <a:t>ереводчик</a:t>
            </a:r>
          </a:p>
          <a:p>
            <a:r>
              <a:rPr lang="ru-RU" dirty="0"/>
              <a:t>п</a:t>
            </a:r>
            <a:r>
              <a:rPr lang="ru-RU" dirty="0" smtClean="0"/>
              <a:t>исатель</a:t>
            </a:r>
          </a:p>
          <a:p>
            <a:r>
              <a:rPr lang="ru-RU" dirty="0"/>
              <a:t>к</a:t>
            </a:r>
            <a:r>
              <a:rPr lang="ru-RU" dirty="0" smtClean="0"/>
              <a:t>ритик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48680"/>
            <a:ext cx="4176464" cy="600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69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467600" cy="1584176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067944" y="574376"/>
            <a:ext cx="4176464" cy="5997280"/>
          </a:xfrm>
        </p:spPr>
        <p:txBody>
          <a:bodyPr>
            <a:normAutofit/>
          </a:bodyPr>
          <a:lstStyle/>
          <a:p>
            <a:r>
              <a:rPr lang="ru-RU" dirty="0" smtClean="0"/>
              <a:t>В своем дневнике детский писатель написал: в книгах вы прочитаете о том, как живут народы разных стран, о великих открытиях науки и техники, о звёздах и планетах, о растениях и животных. Что бы вы ни делали, чем бы вы ни занимались, вам всегда понадобится умный и верный помощник - книга.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0295">
            <a:off x="2106823" y="3954026"/>
            <a:ext cx="1905000" cy="25198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45932">
            <a:off x="391716" y="2329712"/>
            <a:ext cx="1857435" cy="24393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82233">
            <a:off x="313791" y="195288"/>
            <a:ext cx="1822717" cy="244827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073">
            <a:off x="2134810" y="499802"/>
            <a:ext cx="1849026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75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71918"/>
            <a:ext cx="1882552" cy="2568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35614" y="620688"/>
            <a:ext cx="4176464" cy="5853264"/>
          </a:xfrm>
        </p:spPr>
        <p:txBody>
          <a:bodyPr>
            <a:normAutofit/>
          </a:bodyPr>
          <a:lstStyle/>
          <a:p>
            <a:r>
              <a:rPr lang="ru-RU" dirty="0" smtClean="0"/>
              <a:t>Первая детская книга С.Я.Маршака называлась - «Детки в клетке» и была выпущена в 1923 году.</a:t>
            </a:r>
          </a:p>
          <a:p>
            <a:r>
              <a:rPr lang="ru-RU" dirty="0" smtClean="0"/>
              <a:t>Его произведения для детей – это краткие рассказы в стихах.</a:t>
            </a:r>
          </a:p>
          <a:p>
            <a:r>
              <a:rPr lang="ru-RU" dirty="0" smtClean="0"/>
              <a:t>Вряд ли в наши дни найдётся ребенок, незнакомый с творчеством Самуила Яковлевича Маршака.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36941">
            <a:off x="1012162" y="3142559"/>
            <a:ext cx="2470621" cy="325855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18384">
            <a:off x="474668" y="533088"/>
            <a:ext cx="2392181" cy="323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937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45050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95936" y="548680"/>
            <a:ext cx="4176464" cy="5925272"/>
          </a:xfrm>
        </p:spPr>
        <p:txBody>
          <a:bodyPr>
            <a:normAutofit/>
          </a:bodyPr>
          <a:lstStyle/>
          <a:p>
            <a:r>
              <a:rPr lang="ru-RU" dirty="0" smtClean="0"/>
              <a:t>Самуил Яковлевич Маршак всю жизнь был добрым другом детей.</a:t>
            </a:r>
          </a:p>
          <a:p>
            <a:r>
              <a:rPr lang="ru-RU" dirty="0" smtClean="0"/>
              <a:t>В своих произведениях он учил ребят радоваться красоте поэтического слова. Показывал, что стихами можно рассказывать занимательные и поучительные истории и сказки.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36" y="188639"/>
            <a:ext cx="2541054" cy="32403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3642">
            <a:off x="1043608" y="2137226"/>
            <a:ext cx="2484276" cy="30963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83166">
            <a:off x="1280621" y="3497231"/>
            <a:ext cx="2369127" cy="310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028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1872208" cy="5089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427984" y="476672"/>
            <a:ext cx="3744416" cy="5997280"/>
          </a:xfrm>
        </p:spPr>
        <p:txBody>
          <a:bodyPr>
            <a:normAutofit/>
          </a:bodyPr>
          <a:lstStyle/>
          <a:p>
            <a:r>
              <a:rPr lang="ru-RU" dirty="0" smtClean="0"/>
              <a:t>Первые детские стихи поэт написал о самых маленьких и для самых маленьких.</a:t>
            </a:r>
          </a:p>
          <a:p>
            <a:r>
              <a:rPr lang="ru-RU" dirty="0" smtClean="0"/>
              <a:t>Герои многих произведений С.Я.Маршака – животные. Рассказывая о них, писатель подразумевает поступки людей и отношения между ними.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31774">
            <a:off x="469670" y="428123"/>
            <a:ext cx="2366992" cy="31027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13119">
            <a:off x="549500" y="3117281"/>
            <a:ext cx="2207333" cy="31800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7338">
            <a:off x="1777366" y="2272015"/>
            <a:ext cx="2299622" cy="306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064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300</TotalTime>
  <Words>266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Самуил Яковлевич Маршак. Из биографии…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Самуил Яковлевич Маршак</dc:title>
  <dc:creator>админ</dc:creator>
  <cp:lastModifiedBy>Учитель</cp:lastModifiedBy>
  <cp:revision>28</cp:revision>
  <dcterms:created xsi:type="dcterms:W3CDTF">2017-04-02T07:31:21Z</dcterms:created>
  <dcterms:modified xsi:type="dcterms:W3CDTF">2018-06-28T08:22:56Z</dcterms:modified>
</cp:coreProperties>
</file>