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6" r:id="rId2"/>
    <p:sldId id="284" r:id="rId3"/>
    <p:sldId id="285" r:id="rId4"/>
    <p:sldId id="287" r:id="rId5"/>
    <p:sldId id="295" r:id="rId6"/>
    <p:sldId id="292" r:id="rId7"/>
    <p:sldId id="262" r:id="rId8"/>
    <p:sldId id="288" r:id="rId9"/>
    <p:sldId id="259" r:id="rId10"/>
    <p:sldId id="275" r:id="rId11"/>
    <p:sldId id="289" r:id="rId12"/>
    <p:sldId id="276" r:id="rId13"/>
    <p:sldId id="268" r:id="rId14"/>
    <p:sldId id="283" r:id="rId15"/>
    <p:sldId id="280" r:id="rId16"/>
    <p:sldId id="277" r:id="rId17"/>
    <p:sldId id="263" r:id="rId18"/>
    <p:sldId id="271" r:id="rId19"/>
    <p:sldId id="264" r:id="rId20"/>
    <p:sldId id="291" r:id="rId21"/>
    <p:sldId id="274" r:id="rId22"/>
    <p:sldId id="296" r:id="rId23"/>
    <p:sldId id="290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956C-3807-4403-BB3B-85AF09DF8704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FE636-E262-4A3D-95A3-51FDE061D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515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289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60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679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2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5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65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43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91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472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80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4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9878E-B146-430B-B484-F85C57735E56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34CD2-2BBD-4AA1-9472-7868D00A3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13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5" Type="http://schemas.openxmlformats.org/officeDocument/2006/relationships/audio" Target="../media/audio1.wav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jpeg"/><Relationship Id="rId7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png"/><Relationship Id="rId9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3" Type="http://schemas.openxmlformats.org/officeDocument/2006/relationships/image" Target="../media/image1.jpeg"/><Relationship Id="rId7" Type="http://schemas.openxmlformats.org/officeDocument/2006/relationships/image" Target="../media/image29.gif"/><Relationship Id="rId12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11" Type="http://schemas.openxmlformats.org/officeDocument/2006/relationships/image" Target="../media/image33.jpeg"/><Relationship Id="rId5" Type="http://schemas.openxmlformats.org/officeDocument/2006/relationships/image" Target="../media/image28.jpeg"/><Relationship Id="rId15" Type="http://schemas.openxmlformats.org/officeDocument/2006/relationships/audio" Target="../media/audio1.wav"/><Relationship Id="rId10" Type="http://schemas.openxmlformats.org/officeDocument/2006/relationships/image" Target="../media/image32.jpeg"/><Relationship Id="rId4" Type="http://schemas.openxmlformats.org/officeDocument/2006/relationships/image" Target="../media/image27.jpe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5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26767" y="1662742"/>
            <a:ext cx="849059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технологии </a:t>
            </a:r>
            <a:r>
              <a:rPr lang="ru-RU" sz="3200" b="1" dirty="0" err="1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3200" b="1" dirty="0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b="1" dirty="0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активизации  и  развития речи детей </a:t>
            </a:r>
          </a:p>
          <a:p>
            <a:pPr algn="ctr"/>
            <a:r>
              <a:rPr lang="ru-RU" sz="3200" b="1" dirty="0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и подготовительной группы</a:t>
            </a:r>
            <a:endParaRPr lang="en-US" sz="3200" b="1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Подготовила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воспитатель Фролова Н.В. </a:t>
            </a:r>
            <a:endParaRPr lang="ru-RU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0146" y="369706"/>
            <a:ext cx="6823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«ШКОЛА «2107» ДО «НА ВАСНЕЦОВА»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83475" y="5412804"/>
            <a:ext cx="3376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2" descr="https://ds03.infourok.ru/uploads/ex/0726/00025115-f9b38402/hello_html_m300691a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274" y="4440483"/>
            <a:ext cx="11581619" cy="2114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47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169" y="0"/>
            <a:ext cx="1225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2890" y="755317"/>
            <a:ext cx="97107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 составлении </a:t>
            </a:r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важно  научить детей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находить в тексте, в материале 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элементы, делать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выводы и  заключения, 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высказывать своё мнение, 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анализировать, обобщать,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вычленять, объединять 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кратко излагать. </a:t>
            </a:r>
          </a:p>
        </p:txBody>
      </p:sp>
      <p:pic>
        <p:nvPicPr>
          <p:cNvPr id="7" name="Объект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36019">
            <a:off x="5787322" y="1252519"/>
            <a:ext cx="5730294" cy="3749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704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61999" y="542837"/>
            <a:ext cx="480646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стихотворение,  представляющее собой синтез информации в лаконичной форме, что позволяет описывать суть понятия или осуществлять рефлексию  на основе полученных знаний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56296" y="4495810"/>
            <a:ext cx="719126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Способность резюмировать информацию,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излагать сложные идеи, чувства и представления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нескольких словах – важное умение.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Оно требует вдумчивой рефлексии,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основанной на богатом понятийном запасе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7584" y="492584"/>
            <a:ext cx="5279976" cy="35751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24086994"/>
      </p:ext>
    </p:extLst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 rot="3352736">
            <a:off x="4331109" y="1971711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04883" y="363503"/>
            <a:ext cx="5691117" cy="180150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1.На начальном этапе введения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эффективным средством является разделение на пары или малые группы.</a:t>
            </a:r>
            <a:endParaRPr lang="ru-RU" sz="2000" dirty="0"/>
          </a:p>
        </p:txBody>
      </p:sp>
      <p:sp>
        <p:nvSpPr>
          <p:cNvPr id="7" name="Стрелка вправо 6"/>
          <p:cNvSpPr/>
          <p:nvPr/>
        </p:nvSpPr>
        <p:spPr>
          <a:xfrm rot="3202418">
            <a:off x="6295578" y="4389483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903793" y="2653379"/>
            <a:ext cx="5336654" cy="171961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2.Оговаривается тема. Даётся время, примерно 5-7 минут для написания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/>
          </a:p>
        </p:txBody>
      </p:sp>
      <p:sp>
        <p:nvSpPr>
          <p:cNvPr id="5" name="Овал 4"/>
          <p:cNvSpPr/>
          <p:nvPr/>
        </p:nvSpPr>
        <p:spPr>
          <a:xfrm>
            <a:off x="5686916" y="5226680"/>
            <a:ext cx="5295332" cy="168549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3.Затем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партнеры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обговаривают варианты и из 2 – х они составляют один, с которым будут согласны оба.</a:t>
            </a:r>
            <a:endParaRPr lang="ru-RU" sz="2000" dirty="0"/>
          </a:p>
        </p:txBody>
      </p:sp>
      <p:sp>
        <p:nvSpPr>
          <p:cNvPr id="12" name="Стрелка вправо 11"/>
          <p:cNvSpPr/>
          <p:nvPr/>
        </p:nvSpPr>
        <p:spPr>
          <a:xfrm rot="1034334">
            <a:off x="4870148" y="5492209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96831" y="4380808"/>
            <a:ext cx="4763069" cy="205502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даёт возможность поговорить о том, что написали и ещё раз критически рассмотреть данную тему.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065002" y="1062948"/>
            <a:ext cx="4400449" cy="2812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81810905"/>
      </p:ext>
    </p:extLst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7" grpId="0" animBg="1"/>
      <p:bldP spid="4" grpId="0" animBg="1"/>
      <p:bldP spid="5" grpId="0" animBg="1"/>
      <p:bldP spid="12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3694" y="994646"/>
            <a:ext cx="4752120" cy="381158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хорошо использовать для рефлексии и в середине сложного занятия, и в конце. Предложите воспитанникам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изучаемому разделу, и вы узнаете, как идёт восприятие нового материала. Это быстрый способ смены вида деятельности, не уходя от заданной темы.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439507" y="994646"/>
            <a:ext cx="6172200" cy="4873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657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80048" y="1927242"/>
            <a:ext cx="5198921" cy="35660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589902" y="1884245"/>
            <a:ext cx="5166809" cy="3652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694881" y="232249"/>
            <a:ext cx="4900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всё начиналось</a:t>
            </a:r>
          </a:p>
        </p:txBody>
      </p:sp>
    </p:spTree>
    <p:extLst>
      <p:ext uri="{BB962C8B-B14F-4D97-AF65-F5344CB8AC3E}">
        <p14:creationId xmlns:p14="http://schemas.microsoft.com/office/powerpoint/2010/main" val="175584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images.easyfreeclipart.com/485/valentine-background-amp-heart-icons-graphicsfuel-premium-free-485126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338" y="1299429"/>
            <a:ext cx="1488832" cy="16412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://www.spletnik.ru/img/__post/cf/900_700_1_c9ec0c54a3bdd3d74763_cfbd5282bd6403b770eb16577234d6ce_904.gif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599" y="1381154"/>
            <a:ext cx="1676401" cy="1647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34963" y="328726"/>
            <a:ext cx="5373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Символы  для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http://www.newdesignfile.com/postpic/2009/07/fireworks-graphics-free_4203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3629" y="1343817"/>
            <a:ext cx="2202071" cy="1722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4" descr="http://static9.depositphotos.com/1007989/1112/i/950/depositphotos_11129312-Strong-smiley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693" y="4240089"/>
            <a:ext cx="3430588" cy="19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 rot="18682836">
            <a:off x="4675398" y="4292485"/>
            <a:ext cx="1957912" cy="114146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6" descr="http://www.pd4pic.com/images/outline-drawing-people-boy-man-guy-kid-profile.pn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77866" y="3955428"/>
            <a:ext cx="2209488" cy="22519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2862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9" name="chimes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4/44/Question_mark_%28black_on_white%2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0525" y="1219200"/>
            <a:ext cx="665752" cy="84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48553" y="361803"/>
            <a:ext cx="4270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загадка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83323" y="1688123"/>
            <a:ext cx="1406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83323" y="2662599"/>
            <a:ext cx="4101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</a:t>
            </a:r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СНЕЖНАЯ, ВЬЮЖНАЯ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83323" y="3609159"/>
            <a:ext cx="6710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ЗАСЫПАЕТ, УКУТЫВАЕТ, СКОВВЫВАЕТ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83323" y="4555719"/>
            <a:ext cx="6695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ВОКРУГ ПРЕВРАТИЛОСЬ В СКАЗКУ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31413" y="5502279"/>
            <a:ext cx="2971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</a:t>
            </a:r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ВОЛШЕБНИЦА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000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008" y="9347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04727" y="63241"/>
            <a:ext cx="4926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Дружеские </a:t>
            </a:r>
            <a:r>
              <a:rPr lang="ru-RU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синквейны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856429">
            <a:off x="562774" y="855367"/>
            <a:ext cx="2522394" cy="2543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 rot="20084886">
            <a:off x="1597395" y="3967503"/>
            <a:ext cx="417486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Кристина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Красивая, добрая.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Гуляет, рисует, играет.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очень умная и хорошая.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Подруга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(составила Даша Ч. 6 лет 4 м.)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981291">
            <a:off x="7850054" y="3772041"/>
            <a:ext cx="2543908" cy="26376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 rot="21195649">
            <a:off x="4946222" y="846141"/>
            <a:ext cx="582967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Маша.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Хозяйственная, маленькая.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Помогает, танцует, поёт.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Маша занимается фигурным катанием.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Девочка. 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(составила Вика Р. 6 лет.)</a:t>
            </a:r>
          </a:p>
        </p:txBody>
      </p:sp>
      <p:sp>
        <p:nvSpPr>
          <p:cNvPr id="10" name="Стрелка вправо 9"/>
          <p:cNvSpPr/>
          <p:nvPr/>
        </p:nvSpPr>
        <p:spPr>
          <a:xfrm rot="14443277">
            <a:off x="2323745" y="3655631"/>
            <a:ext cx="720501" cy="38910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4874174">
            <a:off x="8337674" y="3115432"/>
            <a:ext cx="777279" cy="39842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377029"/>
      </p:ext>
    </p:extLst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3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8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5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85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8" grpId="0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008" y="9347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46"/>
          <a:stretch/>
        </p:blipFill>
        <p:spPr>
          <a:xfrm rot="5400000">
            <a:off x="188339" y="991917"/>
            <a:ext cx="3223846" cy="2552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012582" y="3697712"/>
            <a:ext cx="3012834" cy="2487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7795448" y="3924010"/>
            <a:ext cx="4130298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Володя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Смешной. добрый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Играет, строит.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нравится играть с ним.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(составил Андрей К. 7 лет)</a:t>
            </a:r>
          </a:p>
          <a:p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5400000">
            <a:off x="7174750" y="4783835"/>
            <a:ext cx="403274" cy="718325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454889" y="634176"/>
            <a:ext cx="512467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Петя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Спортивный, озорной.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Бегает, балуется, плавает.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Петя много занимается плаванием.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Чемпион.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(составила Марина Б. 6 лет 3 м)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5400000">
            <a:off x="3496894" y="1787203"/>
            <a:ext cx="403274" cy="93820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28616"/>
      </p:ext>
    </p:extLst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008" y="2320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Рисунок 1" descr="http://images.myshared.ru/4/260586/slide_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688" y="772071"/>
            <a:ext cx="904875" cy="103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Рисунок 4" descr="http://fs01.enter.ru/1/1/500/5e/14545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7960" y="1992128"/>
            <a:ext cx="822601" cy="82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Рисунок 5" descr="http://www.spletnik.ru/img/__post/cf/900_700_1_c9ec0c54a3bdd3d74763_cfbd5282bd6403b770eb16577234d6ce_904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60" b="3786"/>
          <a:stretch>
            <a:fillRect/>
          </a:stretch>
        </p:blipFill>
        <p:spPr bwMode="auto">
          <a:xfrm>
            <a:off x="6308130" y="2029664"/>
            <a:ext cx="644458" cy="755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6" name="Рисунок 7" descr="http://createanimation.ru/img/oa4/oa4-11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138"/>
          <a:stretch>
            <a:fillRect/>
          </a:stretch>
        </p:blipFill>
        <p:spPr bwMode="auto">
          <a:xfrm>
            <a:off x="4342482" y="3019443"/>
            <a:ext cx="58102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Рисунок 15" descr="http://img.yakaboo.ua/media/catalog/product/cache/1/image/76be0bc84a6b7b5e4630b1e3af73bee4/1/9/199701_2214307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1992" y="3029218"/>
            <a:ext cx="604571" cy="92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Рисунок 25" descr="https://im3-tub-ru.yandex.net/i?id=003bf7b69c805faf1e7aafb59e5353e1-l&amp;n=1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8514" y="3019443"/>
            <a:ext cx="1219200" cy="828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Рисунок 17" descr="http://images.myshared.ru/4/260586/slide_3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6714" y="4279690"/>
            <a:ext cx="844121" cy="95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Рисунок 19" descr="http://poem4you.ru/users/3/6/3677/pics/1337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093" y="4189966"/>
            <a:ext cx="800100" cy="1038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Рисунок 20" descr="https://im3-tub-ru.yandex.net/i?id=46de915062c6d1adb4606d5d5e3a13db-l&amp;n=13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589" y="4193023"/>
            <a:ext cx="1227456" cy="107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Рисунок 21" descr="http://i011.radikal.ru/1110/c2/553448d93483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8728" y="4176619"/>
            <a:ext cx="1047750" cy="1047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49" name="Рисунок 24" descr="http://cdn.st100sp.com/cache_pictures/043172468/thumb300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952" y="5434983"/>
            <a:ext cx="581025" cy="102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3305933" y="15020"/>
            <a:ext cx="6516342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Синквейн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тему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</a:t>
            </a:r>
            <a:r>
              <a:rPr kumimoji="0" lang="ru-RU" sz="36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3399717" y="1345173"/>
            <a:ext cx="486901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    </a:t>
            </a:r>
            <a:endParaRPr kumimoji="0" 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9977" y="328278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3064893" y="2331215"/>
            <a:ext cx="7509037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2</a:t>
            </a: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</a:t>
            </a:r>
            <a:endParaRPr kumimoji="0" 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457200" y="52768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457200" y="60769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2795706" y="3076266"/>
            <a:ext cx="7425765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</a:t>
            </a: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______________________________________________________________________________________</a:t>
            </a:r>
            <a:endParaRPr kumimoji="0" 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457200" y="8420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457200" y="94583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457200" y="10496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2336710" y="4700494"/>
            <a:ext cx="7362966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________________________________________________________________________________________________</a:t>
            </a:r>
            <a:endParaRPr kumimoji="0" 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4240408" y="5157878"/>
            <a:ext cx="5581867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5</a:t>
            </a: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20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169" y="1"/>
            <a:ext cx="1225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1936" y="1752146"/>
            <a:ext cx="79087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речи состоит в умении выразить многое в немногих словах. </a:t>
            </a:r>
          </a:p>
          <a:p>
            <a:pPr algn="ctr"/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(Плутарх) </a:t>
            </a:r>
          </a:p>
        </p:txBody>
      </p:sp>
    </p:spTree>
    <p:extLst>
      <p:ext uri="{BB962C8B-B14F-4D97-AF65-F5344CB8AC3E}">
        <p14:creationId xmlns:p14="http://schemas.microsoft.com/office/powerpoint/2010/main" val="3034399703"/>
      </p:ext>
    </p:extLst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169" y="0"/>
            <a:ext cx="1225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10561" y="484668"/>
            <a:ext cx="9706708" cy="5954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Результативность :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Стал более лёгким процесс  усвоения понятий и их содержание, расширился словарный запас детей. 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Закрепились знания о частях речи, о предложении. 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Совершенствовался навык использования в речи синонимов. 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научились выражать свои мысли, подбирать нужные слова. 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Выработалась способность к анализу.</a:t>
            </a:r>
            <a:endParaRPr lang="ru-RU" sz="3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32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008" y="0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6123" y="4163678"/>
            <a:ext cx="104569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метод может легко интегрироваться </a:t>
            </a:r>
          </a:p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другими  образовательными областями, </a:t>
            </a:r>
          </a:p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простота построения </a:t>
            </a:r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</a:t>
            </a:r>
          </a:p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получить результат</a:t>
            </a:r>
          </a:p>
        </p:txBody>
      </p:sp>
      <p:pic>
        <p:nvPicPr>
          <p:cNvPr id="5" name="Объект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257772">
            <a:off x="496595" y="546658"/>
            <a:ext cx="4841632" cy="3315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7480">
            <a:off x="6608645" y="626512"/>
            <a:ext cx="5075036" cy="33206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093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008" y="0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9058" y="419872"/>
            <a:ext cx="11682942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Акименко  В.М. «Новые педагогические технологии: 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методическое пособие Ростов н/Дону 2008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Акименко  В.М. Развивающие технологии в логопедии. Ростов н/Д 20011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Баннов А. Учимся думать вместе. 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Материалы для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треннинга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учителя М 2007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Электронные ресурсы: </a:t>
            </a:r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www.kakprosto.ru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10.02.17</a:t>
            </a:r>
          </a:p>
          <a:p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60054"/>
      </p:ext>
    </p:extLst>
  </p:cSld>
  <p:clrMapOvr>
    <a:masterClrMapping/>
  </p:clrMapOvr>
  <p:transition spd="slow">
    <p:wipe/>
    <p:sndAc>
      <p:stSnd>
        <p:snd r:embed="rId2" name="chimes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008" y="0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44394" y="1929388"/>
            <a:ext cx="98122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  <p:pic>
        <p:nvPicPr>
          <p:cNvPr id="5" name="Рисунок 4" descr="Центр развития Литтерус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1" y="2954215"/>
            <a:ext cx="11980985" cy="288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2578029"/>
      </p:ext>
    </p:extLst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5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95753" y="1536174"/>
            <a:ext cx="1008184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4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ДОО 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составлению дидактического </a:t>
            </a:r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 применению данного приёма в работе по развитию речи, памяти и ассоциативного мышления старших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789022017"/>
      </p:ext>
    </p:extLst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169" y="0"/>
            <a:ext cx="1225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95472" y="1031012"/>
            <a:ext cx="842487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фр. 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cinquains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англ. 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cinquain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творческая работа,</a:t>
            </a:r>
          </a:p>
          <a:p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которая имеет короткую форму</a:t>
            </a:r>
          </a:p>
          <a:p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стихотворения, состоящего из</a:t>
            </a:r>
          </a:p>
          <a:p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пяти нерифмованных строк.</a:t>
            </a:r>
          </a:p>
        </p:txBody>
      </p:sp>
    </p:spTree>
    <p:extLst>
      <p:ext uri="{BB962C8B-B14F-4D97-AF65-F5344CB8AC3E}">
        <p14:creationId xmlns:p14="http://schemas.microsoft.com/office/powerpoint/2010/main" val="426796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615" y="-29342"/>
            <a:ext cx="1225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 rot="16200000">
            <a:off x="-1476410" y="2496982"/>
            <a:ext cx="4794739" cy="180535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речевую деятельность</a:t>
            </a:r>
          </a:p>
        </p:txBody>
      </p:sp>
      <p:sp>
        <p:nvSpPr>
          <p:cNvPr id="4" name="Стрелка вниз 3"/>
          <p:cNvSpPr/>
          <p:nvPr/>
        </p:nvSpPr>
        <p:spPr>
          <a:xfrm rot="15232809">
            <a:off x="2054130" y="1377231"/>
            <a:ext cx="484632" cy="103258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6200000">
            <a:off x="2315060" y="3570162"/>
            <a:ext cx="484632" cy="122459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6835604">
            <a:off x="2068239" y="4833980"/>
            <a:ext cx="484632" cy="1224597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91114" y="1"/>
            <a:ext cx="7939594" cy="313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 этап: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, что такое предмет, </a:t>
            </a:r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обьект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трактовка -  живой, неживой предмет, на  какой  вопрос отвечает. (</a:t>
            </a:r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кто,что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 Знакомство  с признаками предмета, на какие вопросы он отвечает. (какой, какая?);что такое действие предмета, какой вопрос можно к нему задать (что делает?) Знакомство со схемой построения нерифмованного  стихотворения. </a:t>
            </a:r>
          </a:p>
        </p:txBody>
      </p:sp>
      <p:sp>
        <p:nvSpPr>
          <p:cNvPr id="9" name="Овал 8"/>
          <p:cNvSpPr/>
          <p:nvPr/>
        </p:nvSpPr>
        <p:spPr>
          <a:xfrm>
            <a:off x="3645878" y="3269391"/>
            <a:ext cx="7584830" cy="1826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этап: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рефлексию на занятии, использование </a:t>
            </a:r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игровых приемах, в работе с родителями</a:t>
            </a:r>
            <a:r>
              <a:rPr lang="ru-RU" dirty="0"/>
              <a:t>.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929453" y="5364784"/>
            <a:ext cx="7502769" cy="1333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этап: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тематических  альбомов  детских </a:t>
            </a:r>
            <a:r>
              <a:rPr lang="ru-RU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919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5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92418" y="410308"/>
            <a:ext cx="4666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</a:t>
            </a:r>
            <a:r>
              <a:rPr lang="ru-RU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8975" y="1262409"/>
            <a:ext cx="863396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радиционный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из пяти строк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основан на подсчёте слогов в каждом стихе: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его слоговая структура – 2 – 4 – 6 – 8- 2 – всего 22 слога.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, развивавшие эту форму предложили  её варианты: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Обратный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Зеркальный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бабочка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Корона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Гирлянда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573" y="4678729"/>
            <a:ext cx="72810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основывается не на слоговой зависимости,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содержательной и синтаксической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заданости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каждой строки</a:t>
            </a:r>
          </a:p>
        </p:txBody>
      </p:sp>
    </p:spTree>
    <p:extLst>
      <p:ext uri="{BB962C8B-B14F-4D97-AF65-F5344CB8AC3E}">
        <p14:creationId xmlns:p14="http://schemas.microsoft.com/office/powerpoint/2010/main" val="3051059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169" y="0"/>
            <a:ext cx="1225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lipartfinders.com/clipart/161/wavy-line-clip-art-clipartsco-1615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910990" y="2280252"/>
            <a:ext cx="1269242" cy="31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17092" y="1381923"/>
            <a:ext cx="6270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17092" y="2166957"/>
            <a:ext cx="5853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33015" y="3109277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33015" y="3873652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33015" y="4845080"/>
            <a:ext cx="6270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dirty="0"/>
              <a:t>.</a:t>
            </a:r>
          </a:p>
        </p:txBody>
      </p:sp>
      <p:pic>
        <p:nvPicPr>
          <p:cNvPr id="1030" name="Picture 6" descr="http://intellect.ml/uploads/news/id3325/0_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9445" y="3029488"/>
            <a:ext cx="1219194" cy="58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ntellect.ml/uploads/news/id3325/0_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61335" y="3010339"/>
            <a:ext cx="1154610" cy="58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ntellect.ml/uploads/news/id3325/0_1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0698" y="3049851"/>
            <a:ext cx="1199208" cy="58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 12"/>
          <p:cNvSpPr/>
          <p:nvPr/>
        </p:nvSpPr>
        <p:spPr>
          <a:xfrm>
            <a:off x="2118590" y="4930551"/>
            <a:ext cx="3061642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14421" y="1498143"/>
            <a:ext cx="1746914" cy="369333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8" name="Picture 14" descr="http://mirror2.polsri.ac.id/wiki/images/303/3033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512" y="4094508"/>
            <a:ext cx="1198421" cy="49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4" descr="http://mirror2.polsri.ac.id/wiki/images/303/3033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1811" y="4115630"/>
            <a:ext cx="1198421" cy="49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4" descr="http://mirror2.polsri.ac.id/wiki/images/303/3033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3110" y="4090218"/>
            <a:ext cx="1198421" cy="49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4" descr="http://mirror2.polsri.ac.id/wiki/images/303/3033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2067" y="4115630"/>
            <a:ext cx="1198421" cy="49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225058" y="412984"/>
            <a:ext cx="6163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 </a:t>
            </a:r>
            <a:r>
              <a:rPr lang="ru-RU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для детей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86915" y="5189276"/>
            <a:ext cx="1724991" cy="3636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4" descr="http://www.clipartfinders.com/clipart/161/wavy-line-clip-art-clipartsco-1615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421" y="2280252"/>
            <a:ext cx="1269242" cy="31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68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 animBg="1"/>
      <p:bldP spid="14" grpId="0" animBg="1"/>
      <p:bldP spid="18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56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F:\Pictures\Camera Roll\WP_20170206_17_37_41_Pro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622950">
            <a:off x="-60863" y="2020351"/>
            <a:ext cx="5091382" cy="3458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044462" y="406750"/>
            <a:ext cx="78364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легко работают по данной схеме. 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усваивают правила написания </a:t>
            </a:r>
          </a:p>
          <a:p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397584">
            <a:off x="6315056" y="2297870"/>
            <a:ext cx="4302367" cy="3547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0955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333v.ru/uploads/63/631059e9902f0ccf87fc24bc2db9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90008" cy="68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01261" y="5943600"/>
            <a:ext cx="10105293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</a:t>
            </a:r>
            <a:r>
              <a:rPr lang="ru-RU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57045" y="5036196"/>
            <a:ext cx="8510337" cy="90880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Понимаем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28038" y="4125994"/>
            <a:ext cx="7168350" cy="917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Закрепляем</a:t>
            </a:r>
            <a:r>
              <a:rPr lang="ru-RU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09335" y="3155608"/>
            <a:ext cx="5374721" cy="9503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Творим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85227" y="2121878"/>
            <a:ext cx="4093388" cy="10265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И…. красиво говорим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3385" y="328445"/>
            <a:ext cx="115866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внедрения технологии  в занятие</a:t>
            </a:r>
          </a:p>
        </p:txBody>
      </p:sp>
    </p:spTree>
    <p:extLst>
      <p:ext uri="{BB962C8B-B14F-4D97-AF65-F5344CB8AC3E}">
        <p14:creationId xmlns:p14="http://schemas.microsoft.com/office/powerpoint/2010/main" val="21816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1846</TotalTime>
  <Words>814</Words>
  <Application>Microsoft Office PowerPoint</Application>
  <PresentationFormat>Широкоэкранный</PresentationFormat>
  <Paragraphs>134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 Николаевич Фролов</dc:creator>
  <cp:lastModifiedBy>User</cp:lastModifiedBy>
  <cp:revision>201</cp:revision>
  <dcterms:created xsi:type="dcterms:W3CDTF">2017-01-23T16:53:05Z</dcterms:created>
  <dcterms:modified xsi:type="dcterms:W3CDTF">2018-06-28T19:42:45Z</dcterms:modified>
</cp:coreProperties>
</file>