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7" r:id="rId20"/>
    <p:sldId id="278" r:id="rId21"/>
    <p:sldId id="279" r:id="rId22"/>
    <p:sldId id="281" r:id="rId23"/>
    <p:sldId id="280" r:id="rId24"/>
    <p:sldId id="276" r:id="rId25"/>
    <p:sldId id="274" r:id="rId2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5" d="100"/>
          <a:sy n="65" d="100"/>
        </p:scale>
        <p:origin x="91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546100" y="-4763"/>
            <a:ext cx="5014912" cy="6862763"/>
            <a:chOff x="2928938" y="-4763"/>
            <a:chExt cx="5014912" cy="6862763"/>
          </a:xfrm>
        </p:grpSpPr>
        <p:sp>
          <p:nvSpPr>
            <p:cNvPr id="22" name="Freeform 6"/>
            <p:cNvSpPr/>
            <p:nvPr/>
          </p:nvSpPr>
          <p:spPr bwMode="auto">
            <a:xfrm>
              <a:off x="3367088" y="-4763"/>
              <a:ext cx="1063625" cy="2782888"/>
            </a:xfrm>
            <a:custGeom>
              <a:avLst/>
              <a:gdLst/>
              <a:ahLst/>
              <a:cxnLst/>
              <a:rect l="0" t="0" r="r" b="b"/>
              <a:pathLst>
                <a:path w="670" h="1753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23" name="Freeform 7"/>
            <p:cNvSpPr/>
            <p:nvPr/>
          </p:nvSpPr>
          <p:spPr bwMode="auto">
            <a:xfrm>
              <a:off x="2928938" y="-4763"/>
              <a:ext cx="1035050" cy="2673350"/>
            </a:xfrm>
            <a:custGeom>
              <a:avLst/>
              <a:gdLst/>
              <a:ahLst/>
              <a:cxnLst/>
              <a:rect l="0" t="0" r="r" b="b"/>
              <a:pathLst>
                <a:path w="652" h="1684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24" name="Freeform 9"/>
            <p:cNvSpPr/>
            <p:nvPr/>
          </p:nvSpPr>
          <p:spPr bwMode="auto">
            <a:xfrm>
              <a:off x="2928938" y="2582862"/>
              <a:ext cx="2693987" cy="4275138"/>
            </a:xfrm>
            <a:custGeom>
              <a:avLst/>
              <a:gdLst/>
              <a:ahLst/>
              <a:cxnLst/>
              <a:rect l="0" t="0" r="r" b="b"/>
              <a:pathLst>
                <a:path w="1697" h="2693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5" name="Freeform 10"/>
            <p:cNvSpPr/>
            <p:nvPr/>
          </p:nvSpPr>
          <p:spPr bwMode="auto">
            <a:xfrm>
              <a:off x="3371850" y="2692400"/>
              <a:ext cx="3332162" cy="4165600"/>
            </a:xfrm>
            <a:custGeom>
              <a:avLst/>
              <a:gdLst/>
              <a:ahLst/>
              <a:cxnLst/>
              <a:rect l="0" t="0" r="r" b="b"/>
              <a:pathLst>
                <a:path w="2099" h="2624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6" name="Freeform 11"/>
            <p:cNvSpPr/>
            <p:nvPr/>
          </p:nvSpPr>
          <p:spPr bwMode="auto">
            <a:xfrm>
              <a:off x="3367088" y="2687637"/>
              <a:ext cx="4576762" cy="4170363"/>
            </a:xfrm>
            <a:custGeom>
              <a:avLst/>
              <a:gdLst/>
              <a:ahLst/>
              <a:cxnLst/>
              <a:rect l="0" t="0" r="r" b="b"/>
              <a:pathLst>
                <a:path w="2883" h="2627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7" name="Freeform 12"/>
            <p:cNvSpPr/>
            <p:nvPr/>
          </p:nvSpPr>
          <p:spPr bwMode="auto">
            <a:xfrm>
              <a:off x="2928938" y="2578100"/>
              <a:ext cx="3584575" cy="4279900"/>
            </a:xfrm>
            <a:custGeom>
              <a:avLst/>
              <a:gdLst/>
              <a:ahLst/>
              <a:cxnLst/>
              <a:rect l="0" t="0" r="r" b="b"/>
              <a:pathLst>
                <a:path w="2258" h="2696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28401" y="1380068"/>
            <a:ext cx="8574622" cy="2616199"/>
          </a:xfrm>
        </p:spPr>
        <p:txBody>
          <a:bodyPr anchor="b">
            <a:normAutofit/>
          </a:bodyPr>
          <a:lstStyle>
            <a:lvl1pPr algn="r">
              <a:defRPr sz="60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15377" y="3996267"/>
            <a:ext cx="6987645" cy="1388534"/>
          </a:xfrm>
        </p:spPr>
        <p:txBody>
          <a:bodyPr anchor="t">
            <a:normAutofit/>
          </a:bodyPr>
          <a:lstStyle>
            <a:lvl1pPr marL="0" indent="0" algn="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109E16-F54C-4670-B37A-14DA509DE973}" type="datetimeFigureOut">
              <a:rPr lang="ru-RU" smtClean="0"/>
              <a:t>04.03.2018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2412" y="5883275"/>
            <a:ext cx="4324044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6A5A4-C391-4301-9B09-99AB0C5DAA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5154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4732865"/>
            <a:ext cx="10018711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386012" y="932112"/>
            <a:ext cx="8225944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1" y="5299603"/>
            <a:ext cx="10018711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109E16-F54C-4670-B37A-14DA509DE973}" type="datetimeFigureOut">
              <a:rPr lang="ru-RU" smtClean="0"/>
              <a:t>04.03.2018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6A5A4-C391-4301-9B09-99AB0C5DAA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2346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685800"/>
            <a:ext cx="10018711" cy="304800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343400"/>
            <a:ext cx="10018713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109E16-F54C-4670-B37A-14DA509DE973}" type="datetimeFigureOut">
              <a:rPr lang="ru-RU" smtClean="0"/>
              <a:t>04.03.2018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6A5A4-C391-4301-9B09-99AB0C5DAA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868434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36811" y="3428999"/>
            <a:ext cx="8532815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1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109E16-F54C-4670-B37A-14DA509DE973}" type="datetimeFigureOut">
              <a:rPr lang="ru-RU" smtClean="0"/>
              <a:t>04.03.2018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6A5A4-C391-4301-9B09-99AB0C5DAA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711077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3308581"/>
            <a:ext cx="10018709" cy="1468800"/>
          </a:xfrm>
        </p:spPr>
        <p:txBody>
          <a:bodyPr anchor="b">
            <a:normAutofit/>
          </a:bodyPr>
          <a:lstStyle>
            <a:lvl1pPr algn="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7381"/>
            <a:ext cx="10018710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109E16-F54C-4670-B37A-14DA509DE973}" type="datetimeFigureOut">
              <a:rPr lang="ru-RU" smtClean="0"/>
              <a:t>04.03.2018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6A5A4-C391-4301-9B09-99AB0C5DAA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708155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3" y="3886200"/>
            <a:ext cx="10018710" cy="889000"/>
          </a:xfrm>
        </p:spPr>
        <p:txBody>
          <a:bodyPr vert="horz" lIns="91440" tIns="45720" rIns="91440" bIns="45720" rtlCol="0" anchor="b">
            <a:normAutofit/>
          </a:bodyPr>
          <a:lstStyle>
            <a:lvl1pPr algn="r"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5200"/>
            <a:ext cx="10018710" cy="10160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109E16-F54C-4670-B37A-14DA509DE973}" type="datetimeFigureOut">
              <a:rPr lang="ru-RU" smtClean="0"/>
              <a:t>04.03.2018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6A5A4-C391-4301-9B09-99AB0C5DAA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80572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685800"/>
            <a:ext cx="10018712" cy="2727325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2" y="3505200"/>
            <a:ext cx="10018713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3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109E16-F54C-4670-B37A-14DA509DE973}" type="datetimeFigureOut">
              <a:rPr lang="ru-RU" smtClean="0"/>
              <a:t>04.03.2018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6A5A4-C391-4301-9B09-99AB0C5DAA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441907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109E16-F54C-4670-B37A-14DA509DE973}" type="datetimeFigureOut">
              <a:rPr lang="ru-RU" smtClean="0"/>
              <a:t>04.03.2018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6A5A4-C391-4301-9B09-99AB0C5DAA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349148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732655" y="685800"/>
            <a:ext cx="1770369" cy="5105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4312" y="685800"/>
            <a:ext cx="8019742" cy="51054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109E16-F54C-4670-B37A-14DA509DE973}" type="datetimeFigureOut">
              <a:rPr lang="ru-RU" smtClean="0"/>
              <a:t>04.03.2018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6A5A4-C391-4301-9B09-99AB0C5DAA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14500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109E16-F54C-4670-B37A-14DA509DE973}" type="datetimeFigureOut">
              <a:rPr lang="ru-RU" smtClean="0"/>
              <a:t>04.03.2018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951856" y="5867131"/>
            <a:ext cx="551167" cy="365125"/>
          </a:xfrm>
        </p:spPr>
        <p:txBody>
          <a:bodyPr/>
          <a:lstStyle/>
          <a:p>
            <a:fld id="{F586A5A4-C391-4301-9B09-99AB0C5DAA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90084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2279" y="2666999"/>
            <a:ext cx="8930747" cy="2110382"/>
          </a:xfrm>
        </p:spPr>
        <p:txBody>
          <a:bodyPr anchor="b"/>
          <a:lstStyle>
            <a:lvl1pPr algn="r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2278" y="4777381"/>
            <a:ext cx="893074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109E16-F54C-4670-B37A-14DA509DE973}" type="datetimeFigureOut">
              <a:rPr lang="ru-RU" smtClean="0"/>
              <a:t>04.03.2018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6A5A4-C391-4301-9B09-99AB0C5DAA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06006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84312" y="2666999"/>
            <a:ext cx="4895055" cy="31242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07967" y="2667000"/>
            <a:ext cx="4895056" cy="3124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109E16-F54C-4670-B37A-14DA509DE973}" type="datetimeFigureOut">
              <a:rPr lang="ru-RU" smtClean="0"/>
              <a:t>04.03.2018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6A5A4-C391-4301-9B09-99AB0C5DAA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3346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72179" y="2658533"/>
            <a:ext cx="4607188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84311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880487" y="2667000"/>
            <a:ext cx="462253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7967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109E16-F54C-4670-B37A-14DA509DE973}" type="datetimeFigureOut">
              <a:rPr lang="ru-RU" smtClean="0"/>
              <a:t>04.03.2018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6A5A4-C391-4301-9B09-99AB0C5DAA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98726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109E16-F54C-4670-B37A-14DA509DE973}" type="datetimeFigureOut">
              <a:rPr lang="ru-RU" smtClean="0"/>
              <a:t>04.03.2018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6A5A4-C391-4301-9B09-99AB0C5DAA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93506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109E16-F54C-4670-B37A-14DA509DE973}" type="datetimeFigureOut">
              <a:rPr lang="ru-RU" smtClean="0"/>
              <a:t>04.03.2018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6A5A4-C391-4301-9B09-99AB0C5DAA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03324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1600200"/>
            <a:ext cx="3549121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62033" y="685799"/>
            <a:ext cx="6240990" cy="5105401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2" y="2971800"/>
            <a:ext cx="3549121" cy="18288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109E16-F54C-4670-B37A-14DA509DE973}" type="datetimeFigureOut">
              <a:rPr lang="ru-RU" smtClean="0"/>
              <a:t>04.03.2018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6A5A4-C391-4301-9B09-99AB0C5DAA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96252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2724" y="1752599"/>
            <a:ext cx="5426158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94682" y="914400"/>
            <a:ext cx="3280974" cy="4572000"/>
          </a:xfrm>
          <a:prstGeom prst="roundRect">
            <a:avLst>
              <a:gd name="adj" fmla="val 42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2724" y="3124199"/>
            <a:ext cx="5426158" cy="1828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109E16-F54C-4670-B37A-14DA509DE973}" type="datetimeFigureOut">
              <a:rPr lang="ru-RU" smtClean="0"/>
              <a:t>04.03.2018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6A5A4-C391-4301-9B09-99AB0C5DAA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73015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150812" y="0"/>
            <a:ext cx="2436813" cy="6858001"/>
            <a:chOff x="1320800" y="0"/>
            <a:chExt cx="2436813" cy="6858001"/>
          </a:xfrm>
        </p:grpSpPr>
        <p:sp>
          <p:nvSpPr>
            <p:cNvPr id="8" name="Freeform 6"/>
            <p:cNvSpPr/>
            <p:nvPr/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9" name="Freeform 7"/>
            <p:cNvSpPr/>
            <p:nvPr/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0" name="Freeform 8"/>
            <p:cNvSpPr/>
            <p:nvPr/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1" name="Freeform 9"/>
            <p:cNvSpPr/>
            <p:nvPr/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2" name="Freeform 10"/>
            <p:cNvSpPr/>
            <p:nvPr/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13" name="Freeform 11"/>
            <p:cNvSpPr/>
            <p:nvPr/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0" y="2666999"/>
            <a:ext cx="10018713" cy="31242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732656" y="5883275"/>
            <a:ext cx="1143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82109E16-F54C-4670-B37A-14DA509DE973}" type="datetimeFigureOut">
              <a:rPr lang="ru-RU" smtClean="0"/>
              <a:t>04.03.2018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2279" y="5883275"/>
            <a:ext cx="708417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51856" y="5883275"/>
            <a:ext cx="5511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F586A5A4-C391-4301-9B09-99AB0C5DAA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20505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9600" dirty="0" smtClean="0">
                <a:solidFill>
                  <a:srgbClr val="0070C0"/>
                </a:solidFill>
              </a:rPr>
              <a:t>транспорт</a:t>
            </a:r>
            <a:endParaRPr lang="ru-RU" sz="9600" dirty="0">
              <a:solidFill>
                <a:srgbClr val="0070C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pPr algn="r"/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Презентацию подготовила </a:t>
            </a:r>
          </a:p>
          <a:p>
            <a:pPr algn="r"/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воспитатель ГБДОУ № 120 детский сад </a:t>
            </a:r>
          </a:p>
          <a:p>
            <a:pPr algn="r"/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Невского района г. Санкт-Петербурга </a:t>
            </a:r>
          </a:p>
          <a:p>
            <a:pPr algn="r"/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Кузьмина Е.А.</a:t>
            </a:r>
            <a:endParaRPr lang="ru-RU" sz="24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876593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0" y="890587"/>
            <a:ext cx="7620000" cy="5076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995070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wind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0600" y="717550"/>
            <a:ext cx="7670800" cy="5422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015407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fallOve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0748" y="1852612"/>
            <a:ext cx="7182465" cy="478416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891980" y="693174"/>
            <a:ext cx="281936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dirty="0" smtClean="0">
                <a:solidFill>
                  <a:srgbClr val="FF0000"/>
                </a:solidFill>
              </a:rPr>
              <a:t>аэростат</a:t>
            </a:r>
            <a:endParaRPr lang="ru-RU" sz="5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555206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fallOve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94670" y="342899"/>
            <a:ext cx="4319434" cy="358017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8682" y="3254630"/>
            <a:ext cx="5715000" cy="3209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695594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fallOve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9750" y="0"/>
            <a:ext cx="85725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7506929" y="221226"/>
            <a:ext cx="287532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FF0000"/>
                </a:solidFill>
              </a:rPr>
              <a:t>дельтаплан</a:t>
            </a:r>
            <a:endParaRPr lang="ru-RU" sz="4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214142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fallOve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5162" y="324465"/>
            <a:ext cx="9144000" cy="63270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615772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fallOve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5677" y="1846621"/>
            <a:ext cx="8128000" cy="46101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179574" y="589935"/>
            <a:ext cx="261469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dirty="0" smtClean="0">
                <a:solidFill>
                  <a:schemeClr val="tx2">
                    <a:lumMod val="75000"/>
                    <a:lumOff val="25000"/>
                  </a:schemeClr>
                </a:solidFill>
              </a:rPr>
              <a:t>самолет</a:t>
            </a:r>
            <a:endParaRPr lang="ru-RU" sz="5400" dirty="0">
              <a:solidFill>
                <a:schemeClr val="tx2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416590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fallOve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54710" y="1489587"/>
            <a:ext cx="7536426" cy="5073445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778477" y="132736"/>
            <a:ext cx="448905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 smtClean="0">
                <a:solidFill>
                  <a:srgbClr val="0070C0"/>
                </a:solidFill>
              </a:rPr>
              <a:t>вертолет</a:t>
            </a:r>
            <a:endParaRPr lang="ru-RU" sz="60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066745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fallOve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08084" y="747046"/>
            <a:ext cx="7670800" cy="54229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211961" y="1651819"/>
            <a:ext cx="344232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/>
              <a:t>(</a:t>
            </a:r>
            <a:r>
              <a:rPr lang="ru-RU" sz="4800" dirty="0" smtClean="0"/>
              <a:t>наземный)</a:t>
            </a: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1961209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1263" y="625424"/>
            <a:ext cx="4381500" cy="357187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518787" y="884903"/>
            <a:ext cx="2606804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600" dirty="0" smtClean="0">
                <a:solidFill>
                  <a:srgbClr val="0070C0"/>
                </a:solidFill>
              </a:rPr>
              <a:t>скутер</a:t>
            </a:r>
            <a:endParaRPr lang="ru-RU" sz="6600" dirty="0">
              <a:solidFill>
                <a:srgbClr val="0070C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7505" y="2916494"/>
            <a:ext cx="5854495" cy="39415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00490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0600" y="723900"/>
            <a:ext cx="7670800" cy="5410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7252641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20181" y="1815919"/>
            <a:ext cx="6754761" cy="473423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7270955" y="707923"/>
            <a:ext cx="4092274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600" dirty="0" smtClean="0">
                <a:solidFill>
                  <a:srgbClr val="0070C0"/>
                </a:solidFill>
              </a:rPr>
              <a:t>велосипед</a:t>
            </a:r>
            <a:endParaRPr lang="ru-RU" sz="66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380010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0963" y="1769500"/>
            <a:ext cx="7048500" cy="470535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654711" y="560439"/>
            <a:ext cx="788942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 smtClean="0">
                <a:solidFill>
                  <a:srgbClr val="0070C0"/>
                </a:solidFill>
              </a:rPr>
              <a:t>Легковой автомобиль</a:t>
            </a:r>
            <a:endParaRPr lang="ru-RU" sz="60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001579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2933" y="485775"/>
            <a:ext cx="9525000" cy="637222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831691" y="988142"/>
            <a:ext cx="461624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dirty="0" smtClean="0">
                <a:solidFill>
                  <a:srgbClr val="0070C0"/>
                </a:solidFill>
              </a:rPr>
              <a:t>автобус</a:t>
            </a:r>
            <a:endParaRPr lang="ru-RU" sz="72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78649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9999" y="309716"/>
            <a:ext cx="9368852" cy="61500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302947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0600" y="717550"/>
            <a:ext cx="7670800" cy="5422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01172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0600" y="717550"/>
            <a:ext cx="7670800" cy="5422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52026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4116" y="2064774"/>
            <a:ext cx="8318090" cy="3626055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9424219" y="781665"/>
            <a:ext cx="210602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dirty="0" smtClean="0">
                <a:latin typeface="Calibri" panose="020F0502020204030204" pitchFamily="34" charset="0"/>
                <a:cs typeface="Calibri" panose="020F0502020204030204" pitchFamily="34" charset="0"/>
              </a:rPr>
              <a:t>лодка</a:t>
            </a:r>
            <a:endParaRPr lang="ru-RU" sz="6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6" name="Прямая со стрелкой 5"/>
          <p:cNvCxnSpPr/>
          <p:nvPr/>
        </p:nvCxnSpPr>
        <p:spPr>
          <a:xfrm flipH="1">
            <a:off x="5987845" y="1445342"/>
            <a:ext cx="3436374" cy="1637071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9313194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wind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0142" y="579181"/>
            <a:ext cx="9753600" cy="5581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162558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wind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5058" y="1460091"/>
            <a:ext cx="7152968" cy="470473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8908026" y="324465"/>
            <a:ext cx="3241208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600" dirty="0" smtClean="0">
                <a:solidFill>
                  <a:schemeClr val="accent4">
                    <a:lumMod val="50000"/>
                  </a:schemeClr>
                </a:solidFill>
              </a:rPr>
              <a:t>ледокол</a:t>
            </a:r>
            <a:endParaRPr lang="ru-RU" sz="6600" dirty="0">
              <a:solidFill>
                <a:schemeClr val="accent4">
                  <a:lumMod val="50000"/>
                </a:schemeClr>
              </a:solidFill>
            </a:endParaRPr>
          </a:p>
        </p:txBody>
      </p:sp>
      <p:cxnSp>
        <p:nvCxnSpPr>
          <p:cNvPr id="5" name="Прямая со стрелкой 4"/>
          <p:cNvCxnSpPr/>
          <p:nvPr/>
        </p:nvCxnSpPr>
        <p:spPr>
          <a:xfrm flipH="1">
            <a:off x="7492181" y="1268361"/>
            <a:ext cx="1710813" cy="1799304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41607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wind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1736" y="503596"/>
            <a:ext cx="9521978" cy="58529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485426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wind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3007" y="1371805"/>
            <a:ext cx="8128000" cy="49403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9320981" y="383458"/>
            <a:ext cx="296427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dirty="0" smtClean="0">
                <a:solidFill>
                  <a:srgbClr val="0070C0"/>
                </a:solidFill>
              </a:rPr>
              <a:t>парусник</a:t>
            </a:r>
            <a:endParaRPr lang="ru-RU" sz="5400" dirty="0">
              <a:solidFill>
                <a:srgbClr val="0070C0"/>
              </a:solidFill>
            </a:endParaRPr>
          </a:p>
        </p:txBody>
      </p:sp>
      <p:cxnSp>
        <p:nvCxnSpPr>
          <p:cNvPr id="5" name="Прямая со стрелкой 4"/>
          <p:cNvCxnSpPr/>
          <p:nvPr/>
        </p:nvCxnSpPr>
        <p:spPr>
          <a:xfrm flipH="1">
            <a:off x="7462684" y="1165123"/>
            <a:ext cx="2020529" cy="634180"/>
          </a:xfrm>
          <a:prstGeom prst="straightConnector1">
            <a:avLst/>
          </a:prstGeom>
          <a:ln w="762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3205421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wind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8709" y="0"/>
            <a:ext cx="917458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754065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wind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79523" y="1710813"/>
            <a:ext cx="7403690" cy="470473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846142" y="722671"/>
            <a:ext cx="300345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dirty="0" smtClean="0">
                <a:solidFill>
                  <a:srgbClr val="0070C0"/>
                </a:solidFill>
              </a:rPr>
              <a:t>теплоход</a:t>
            </a:r>
            <a:endParaRPr lang="ru-RU" sz="5400" dirty="0">
              <a:solidFill>
                <a:srgbClr val="0070C0"/>
              </a:solidFill>
            </a:endParaRPr>
          </a:p>
        </p:txBody>
      </p:sp>
      <p:cxnSp>
        <p:nvCxnSpPr>
          <p:cNvPr id="7" name="Прямая со стрелкой 6"/>
          <p:cNvCxnSpPr/>
          <p:nvPr/>
        </p:nvCxnSpPr>
        <p:spPr>
          <a:xfrm flipH="1">
            <a:off x="6592529" y="1460090"/>
            <a:ext cx="1401097" cy="1268362"/>
          </a:xfrm>
          <a:prstGeom prst="straightConnector1">
            <a:avLst/>
          </a:prstGeom>
          <a:ln w="57150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3912828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wind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араллакс">
  <a:themeElements>
    <a:clrScheme name="Параллакс">
      <a:dk1>
        <a:sysClr val="windowText" lastClr="000000"/>
      </a:dk1>
      <a:lt1>
        <a:sysClr val="window" lastClr="FFFFFF"/>
      </a:lt1>
      <a:dk2>
        <a:srgbClr val="212121"/>
      </a:dk2>
      <a:lt2>
        <a:srgbClr val="CDD0D1"/>
      </a:lt2>
      <a:accent1>
        <a:srgbClr val="30ACEC"/>
      </a:accent1>
      <a:accent2>
        <a:srgbClr val="80C34F"/>
      </a:accent2>
      <a:accent3>
        <a:srgbClr val="E29D3E"/>
      </a:accent3>
      <a:accent4>
        <a:srgbClr val="D64A3B"/>
      </a:accent4>
      <a:accent5>
        <a:srgbClr val="D64787"/>
      </a:accent5>
      <a:accent6>
        <a:srgbClr val="A666E1"/>
      </a:accent6>
      <a:hlink>
        <a:srgbClr val="3085ED"/>
      </a:hlink>
      <a:folHlink>
        <a:srgbClr val="82B6F4"/>
      </a:folHlink>
    </a:clrScheme>
    <a:fontScheme name="Параллакс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Параллакс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04000"/>
              </a:schemeClr>
            </a:gs>
            <a:gs pos="100000">
              <a:schemeClr val="phClr">
                <a:tint val="8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2000"/>
              </a:schemeClr>
            </a:gs>
            <a:gs pos="100000">
              <a:schemeClr val="phClr"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rnd" cmpd="sng" algn="ctr">
          <a:solidFill>
            <a:schemeClr val="phClr">
              <a:tint val="6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6000" endPos="32000" dist="12700" dir="5400000" sy="-100000" rotWithShape="0"/>
          </a:effectLst>
        </a:effectStyle>
        <a:effectStyle>
          <a:effectLst>
            <a:outerShdw blurRad="38100" dist="25400" dir="5400000" rotWithShape="0">
              <a:srgbClr val="000000">
                <a:alpha val="6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254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6000"/>
                <a:satMod val="180000"/>
              </a:schemeClr>
              <a:schemeClr val="phClr">
                <a:tint val="80000"/>
                <a:satMod val="120000"/>
                <a:lumMod val="18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allax" id="{3388167B-A2EB-4685-9635-1831D9AEF8C4}" vid="{4F7A876A-7598-49CA-AFC8-8EDA2551E4A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Параллакс</Template>
  <TotalTime>81</TotalTime>
  <Words>33</Words>
  <Application>Microsoft Office PowerPoint</Application>
  <PresentationFormat>Широкоэкранный</PresentationFormat>
  <Paragraphs>18</Paragraphs>
  <Slides>25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9" baseType="lpstr">
      <vt:lpstr>Arial</vt:lpstr>
      <vt:lpstr>Calibri</vt:lpstr>
      <vt:lpstr>Corbel</vt:lpstr>
      <vt:lpstr>Параллакс</vt:lpstr>
      <vt:lpstr>транспорт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транспорт</dc:title>
  <dc:creator>Win7</dc:creator>
  <cp:lastModifiedBy>Win7</cp:lastModifiedBy>
  <cp:revision>10</cp:revision>
  <dcterms:created xsi:type="dcterms:W3CDTF">2018-03-04T00:51:45Z</dcterms:created>
  <dcterms:modified xsi:type="dcterms:W3CDTF">2018-03-04T12:53:41Z</dcterms:modified>
</cp:coreProperties>
</file>