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02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64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94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839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03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42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35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91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894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08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59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1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glsecrets.ru/razgovornik/giving-advice-kak-dat-sovet.html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3480" y="484655"/>
            <a:ext cx="4951006" cy="2249167"/>
          </a:xfrm>
          <a:noFill/>
        </p:spPr>
        <p:txBody>
          <a:bodyPr>
            <a:noAutofit/>
          </a:bodyPr>
          <a:lstStyle/>
          <a:p>
            <a: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Conditional</a:t>
            </a:r>
            <a:b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</a:br>
            <a:r>
              <a:rPr lang="en-US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sentences</a:t>
            </a:r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35292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Условные предложения в английском языке также называют «</a:t>
            </a:r>
            <a:r>
              <a:rPr lang="ru-RU" sz="3200" b="1" i="1" dirty="0"/>
              <a:t>IF-</a:t>
            </a:r>
            <a:r>
              <a:rPr lang="ru-RU" sz="3200" b="1" i="1" dirty="0" err="1"/>
              <a:t>sentences</a:t>
            </a:r>
            <a:r>
              <a:rPr lang="ru-RU" sz="3200" dirty="0"/>
              <a:t>». Условное предложение состоит из двух частей, первая из которых (придаточная) начинается со слова «</a:t>
            </a:r>
            <a:r>
              <a:rPr lang="ru-RU" sz="3200" b="1" i="1" dirty="0"/>
              <a:t>если – </a:t>
            </a:r>
            <a:r>
              <a:rPr lang="ru-RU" sz="3200" b="1" i="1" dirty="0" err="1"/>
              <a:t>if</a:t>
            </a:r>
            <a:r>
              <a:rPr lang="ru-RU" sz="3200" dirty="0"/>
              <a:t>» и содержит условие, а вторая (главная) часть содержит такие слова как </a:t>
            </a:r>
            <a:r>
              <a:rPr lang="ru-RU" sz="3200" b="1" i="1" dirty="0" err="1"/>
              <a:t>will</a:t>
            </a:r>
            <a:r>
              <a:rPr lang="ru-RU" sz="3200" b="1" i="1" dirty="0"/>
              <a:t>, </a:t>
            </a:r>
            <a:r>
              <a:rPr lang="ru-RU" sz="3200" b="1" i="1" dirty="0" err="1"/>
              <a:t>can</a:t>
            </a:r>
            <a:r>
              <a:rPr lang="ru-RU" sz="3200" b="1" i="1" dirty="0"/>
              <a:t>, </a:t>
            </a:r>
            <a:r>
              <a:rPr lang="ru-RU" sz="3200" b="1" i="1" dirty="0" err="1"/>
              <a:t>may</a:t>
            </a:r>
            <a:r>
              <a:rPr lang="ru-RU" sz="3200" b="1" i="1" dirty="0"/>
              <a:t>, </a:t>
            </a:r>
            <a:r>
              <a:rPr lang="ru-RU" sz="3200" b="1" i="1" dirty="0" err="1"/>
              <a:t>might</a:t>
            </a:r>
            <a:r>
              <a:rPr lang="ru-RU" sz="3200" b="1" i="1" dirty="0"/>
              <a:t>, </a:t>
            </a:r>
            <a:r>
              <a:rPr lang="ru-RU" sz="3200" b="1" i="1" dirty="0" err="1"/>
              <a:t>could</a:t>
            </a:r>
            <a:r>
              <a:rPr lang="ru-RU" sz="3200" b="1" i="1" dirty="0"/>
              <a:t>, </a:t>
            </a:r>
            <a:r>
              <a:rPr lang="ru-RU" sz="3200" b="1" i="1" dirty="0" err="1"/>
              <a:t>would</a:t>
            </a:r>
            <a:r>
              <a:rPr lang="ru-RU" sz="3200" dirty="0"/>
              <a:t> и выражает действие, которое может или могло бы иметь место.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81402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720080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80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err="1"/>
              <a:t>If</a:t>
            </a:r>
            <a:r>
              <a:rPr lang="ru-RU" sz="3200" b="1" dirty="0"/>
              <a:t> + настоящее время + настоящее время.</a:t>
            </a:r>
            <a:r>
              <a:rPr lang="ru-RU" sz="3200" dirty="0"/>
              <a:t> Это значит, что и в главном, и в придаточном предложении настоящее время. </a:t>
            </a:r>
            <a:r>
              <a:rPr lang="ru-RU" sz="3200" b="1" dirty="0"/>
              <a:t>«</a:t>
            </a:r>
            <a:r>
              <a:rPr lang="ru-RU" sz="3200" b="1" i="1" dirty="0"/>
              <a:t>Если шоколад нагреть, он тает — </a:t>
            </a:r>
            <a:r>
              <a:rPr lang="ru-RU" sz="3200" b="1" i="1" dirty="0" err="1"/>
              <a:t>If</a:t>
            </a:r>
            <a:r>
              <a:rPr lang="ru-RU" sz="3200" b="1" i="1" dirty="0"/>
              <a:t> </a:t>
            </a:r>
            <a:r>
              <a:rPr lang="ru-RU" sz="3200" b="1" i="1" dirty="0" err="1"/>
              <a:t>you</a:t>
            </a:r>
            <a:r>
              <a:rPr lang="ru-RU" sz="3200" b="1" i="1" dirty="0"/>
              <a:t> </a:t>
            </a:r>
            <a:r>
              <a:rPr lang="ru-RU" sz="3200" b="1" i="1" dirty="0" err="1"/>
              <a:t>heat</a:t>
            </a:r>
            <a:r>
              <a:rPr lang="ru-RU" sz="3200" b="1" i="1" dirty="0"/>
              <a:t> </a:t>
            </a:r>
            <a:r>
              <a:rPr lang="ru-RU" sz="3200" b="1" i="1" dirty="0" err="1"/>
              <a:t>chocolate</a:t>
            </a:r>
            <a:r>
              <a:rPr lang="ru-RU" sz="3200" b="1" i="1" dirty="0"/>
              <a:t> </a:t>
            </a:r>
            <a:r>
              <a:rPr lang="ru-RU" sz="3200" b="1" i="1" dirty="0" err="1"/>
              <a:t>it</a:t>
            </a:r>
            <a:r>
              <a:rPr lang="ru-RU" sz="3200" b="1" i="1" dirty="0"/>
              <a:t> </a:t>
            </a:r>
            <a:r>
              <a:rPr lang="ru-RU" sz="3200" b="1" i="1" dirty="0" err="1"/>
              <a:t>melts</a:t>
            </a:r>
            <a:r>
              <a:rPr lang="ru-RU" sz="3200" b="1" dirty="0"/>
              <a:t>». </a:t>
            </a:r>
            <a:r>
              <a:rPr lang="ru-RU" sz="3200" dirty="0"/>
              <a:t>В этом типе предложения </a:t>
            </a:r>
            <a:r>
              <a:rPr lang="ru-RU" sz="3200" b="1" i="1" dirty="0" err="1"/>
              <a:t>If</a:t>
            </a:r>
            <a:r>
              <a:rPr lang="ru-RU" sz="3200" dirty="0"/>
              <a:t> можно заменить на </a:t>
            </a:r>
            <a:r>
              <a:rPr lang="ru-RU" sz="3200" b="1" i="1" dirty="0" err="1"/>
              <a:t>when</a:t>
            </a:r>
            <a:r>
              <a:rPr lang="ru-RU" sz="3200" i="1" dirty="0"/>
              <a:t>,</a:t>
            </a:r>
            <a:r>
              <a:rPr lang="ru-RU" sz="3200" dirty="0"/>
              <a:t> и здесь содержится скорее не условие, а</a:t>
            </a:r>
            <a:r>
              <a:rPr lang="ru-RU" sz="3200" i="1" u="sng" dirty="0"/>
              <a:t> </a:t>
            </a:r>
            <a:r>
              <a:rPr lang="ru-RU" sz="3200" b="1" i="1" u="sng" dirty="0"/>
              <a:t>закономерность</a:t>
            </a:r>
            <a:r>
              <a:rPr lang="ru-RU" sz="3200" dirty="0"/>
              <a:t>, поэтому этот тип и называется «нулевым условием».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2441" y="548680"/>
            <a:ext cx="6941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haroni" panose="02010803020104030203" pitchFamily="2" charset="-79"/>
              </a:rPr>
              <a:t>Нулевое условие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0409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469108" cy="18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780928"/>
            <a:ext cx="83802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Следуя этой схеме, мы должны использовать настоящее время в придаточном предложении после </a:t>
            </a:r>
            <a:r>
              <a:rPr lang="ru-RU" dirty="0" err="1"/>
              <a:t>if</a:t>
            </a:r>
            <a:r>
              <a:rPr lang="ru-RU" dirty="0"/>
              <a:t>, а главное предложение будет выражено в будущем времени, образованном при помощи слов </a:t>
            </a:r>
            <a:r>
              <a:rPr lang="ru-RU" dirty="0" err="1"/>
              <a:t>will</a:t>
            </a:r>
            <a:r>
              <a:rPr lang="ru-RU" dirty="0"/>
              <a:t>, </a:t>
            </a:r>
            <a:r>
              <a:rPr lang="ru-RU" dirty="0" err="1"/>
              <a:t>may</a:t>
            </a:r>
            <a:r>
              <a:rPr lang="ru-RU" dirty="0"/>
              <a:t>, </a:t>
            </a:r>
            <a:r>
              <a:rPr lang="ru-RU" dirty="0" err="1"/>
              <a:t>can</a:t>
            </a:r>
            <a:r>
              <a:rPr lang="ru-RU" dirty="0"/>
              <a:t>. Это условие  является абсолютно реальным и выполнимым.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Если у меня будет время, я навещу вас — </a:t>
            </a:r>
            <a:r>
              <a:rPr lang="ru-RU" b="1" dirty="0" err="1"/>
              <a:t>If</a:t>
            </a:r>
            <a:r>
              <a:rPr lang="ru-RU" b="1" dirty="0"/>
              <a:t> I </a:t>
            </a:r>
            <a:r>
              <a:rPr lang="ru-RU" b="1" dirty="0" err="1"/>
              <a:t>have</a:t>
            </a:r>
            <a:r>
              <a:rPr lang="ru-RU" b="1" dirty="0"/>
              <a:t> </a:t>
            </a:r>
            <a:r>
              <a:rPr lang="ru-RU" b="1" dirty="0" err="1"/>
              <a:t>free</a:t>
            </a:r>
            <a:r>
              <a:rPr lang="ru-RU" b="1" dirty="0"/>
              <a:t> </a:t>
            </a:r>
            <a:r>
              <a:rPr lang="ru-RU" b="1" dirty="0" err="1"/>
              <a:t>time</a:t>
            </a:r>
            <a:r>
              <a:rPr lang="ru-RU" b="1" dirty="0"/>
              <a:t> </a:t>
            </a:r>
            <a:r>
              <a:rPr lang="ru-RU" b="1" dirty="0" err="1"/>
              <a:t>I’ll</a:t>
            </a:r>
            <a:r>
              <a:rPr lang="ru-RU" b="1" dirty="0"/>
              <a:t> </a:t>
            </a:r>
            <a:r>
              <a:rPr lang="ru-RU" b="1" dirty="0" err="1"/>
              <a:t>visit</a:t>
            </a:r>
            <a:r>
              <a:rPr lang="ru-RU" b="1" dirty="0"/>
              <a:t> </a:t>
            </a:r>
            <a:r>
              <a:rPr lang="ru-RU" b="1" dirty="0" err="1"/>
              <a:t>you</a:t>
            </a:r>
            <a:r>
              <a:rPr lang="ru-RU" b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Если она поможет мне, я справлюсь с этой работой — </a:t>
            </a:r>
            <a:r>
              <a:rPr lang="ru-RU" b="1" dirty="0" err="1"/>
              <a:t>If</a:t>
            </a:r>
            <a:r>
              <a:rPr lang="ru-RU" b="1" dirty="0"/>
              <a:t> </a:t>
            </a:r>
            <a:r>
              <a:rPr lang="ru-RU" b="1" dirty="0" err="1"/>
              <a:t>she</a:t>
            </a:r>
            <a:r>
              <a:rPr lang="ru-RU" b="1" dirty="0"/>
              <a:t> </a:t>
            </a:r>
            <a:r>
              <a:rPr lang="ru-RU" b="1" dirty="0" err="1"/>
              <a:t>helps</a:t>
            </a:r>
            <a:r>
              <a:rPr lang="ru-RU" b="1" dirty="0"/>
              <a:t> </a:t>
            </a:r>
            <a:r>
              <a:rPr lang="ru-RU" b="1" dirty="0" err="1"/>
              <a:t>me</a:t>
            </a:r>
            <a:r>
              <a:rPr lang="ru-RU" b="1" dirty="0"/>
              <a:t> </a:t>
            </a:r>
            <a:r>
              <a:rPr lang="ru-RU" b="1" dirty="0" err="1"/>
              <a:t>I’ll</a:t>
            </a:r>
            <a:r>
              <a:rPr lang="ru-RU" b="1" dirty="0"/>
              <a:t> </a:t>
            </a:r>
            <a:r>
              <a:rPr lang="ru-RU" b="1" dirty="0" err="1"/>
              <a:t>manage</a:t>
            </a:r>
            <a:r>
              <a:rPr lang="ru-RU" b="1" dirty="0"/>
              <a:t>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do</a:t>
            </a:r>
            <a:r>
              <a:rPr lang="ru-RU" b="1" dirty="0"/>
              <a:t> </a:t>
            </a:r>
            <a:r>
              <a:rPr lang="ru-RU" b="1" dirty="0" err="1"/>
              <a:t>this</a:t>
            </a:r>
            <a:r>
              <a:rPr lang="ru-RU" b="1" dirty="0"/>
              <a:t> </a:t>
            </a:r>
            <a:r>
              <a:rPr lang="ru-RU" b="1" dirty="0" err="1"/>
              <a:t>work</a:t>
            </a:r>
            <a:r>
              <a:rPr lang="ru-RU" b="1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Если будет слишком жарко, можешь включить кондиционер — </a:t>
            </a:r>
            <a:r>
              <a:rPr lang="ru-RU" b="1" dirty="0" err="1"/>
              <a:t>If</a:t>
            </a:r>
            <a:r>
              <a:rPr lang="ru-RU" b="1" dirty="0"/>
              <a:t> </a:t>
            </a:r>
            <a:r>
              <a:rPr lang="ru-RU" b="1" dirty="0" err="1"/>
              <a:t>it</a:t>
            </a:r>
            <a:r>
              <a:rPr lang="ru-RU" b="1" dirty="0"/>
              <a:t> </a:t>
            </a:r>
            <a:r>
              <a:rPr lang="ru-RU" b="1" dirty="0" err="1"/>
              <a:t>is</a:t>
            </a:r>
            <a:r>
              <a:rPr lang="ru-RU" b="1" dirty="0"/>
              <a:t> </a:t>
            </a:r>
            <a:r>
              <a:rPr lang="ru-RU" b="1" dirty="0" err="1"/>
              <a:t>hot</a:t>
            </a:r>
            <a:r>
              <a:rPr lang="ru-RU" b="1" dirty="0"/>
              <a:t> </a:t>
            </a:r>
            <a:r>
              <a:rPr lang="ru-RU" b="1" dirty="0" err="1"/>
              <a:t>you</a:t>
            </a:r>
            <a:r>
              <a:rPr lang="ru-RU" b="1" dirty="0"/>
              <a:t> </a:t>
            </a:r>
            <a:r>
              <a:rPr lang="ru-RU" b="1" dirty="0" err="1"/>
              <a:t>can</a:t>
            </a:r>
            <a:r>
              <a:rPr lang="ru-RU" b="1" dirty="0"/>
              <a:t> </a:t>
            </a:r>
            <a:r>
              <a:rPr lang="ru-RU" b="1" dirty="0" err="1"/>
              <a:t>switch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air</a:t>
            </a:r>
            <a:r>
              <a:rPr lang="ru-RU" b="1" dirty="0"/>
              <a:t> </a:t>
            </a:r>
            <a:r>
              <a:rPr lang="ru-RU" b="1" dirty="0" err="1"/>
              <a:t>conditioning</a:t>
            </a:r>
            <a:r>
              <a:rPr lang="ru-RU" b="1" dirty="0"/>
              <a:t> </a:t>
            </a:r>
            <a:r>
              <a:rPr lang="ru-RU" b="1" dirty="0" err="1" smtClean="0"/>
              <a:t>on</a:t>
            </a:r>
            <a:r>
              <a:rPr lang="en-US" b="1" dirty="0"/>
              <a:t>.</a:t>
            </a:r>
            <a:endParaRPr lang="ru-RU" b="1" dirty="0"/>
          </a:p>
          <a:p>
            <a:r>
              <a:rPr lang="ru-RU" dirty="0"/>
              <a:t>Как видно из примеров, в русском предложении обе части стоят в будущем времени. В английском же – только главное предложение стоит в будущем времени, в придаточном — после </a:t>
            </a:r>
            <a:r>
              <a:rPr lang="ru-RU" dirty="0" err="1"/>
              <a:t>if</a:t>
            </a:r>
            <a:r>
              <a:rPr lang="ru-RU" dirty="0"/>
              <a:t> не употребляется будущее время.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421298" y="-5237"/>
            <a:ext cx="101531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Первый тип условных предложений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686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88640"/>
            <a:ext cx="9577064" cy="79208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Второй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тип условных предложений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32719"/>
            <a:ext cx="7759774" cy="374424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Этот тип условного предложения используется для выражения </a:t>
            </a:r>
            <a:r>
              <a:rPr lang="ru-RU" dirty="0" err="1"/>
              <a:t>полуреального</a:t>
            </a:r>
            <a:r>
              <a:rPr lang="ru-RU" dirty="0"/>
              <a:t> действия, время на выполнение которого ограничено. </a:t>
            </a:r>
            <a:r>
              <a:rPr lang="ru-RU" b="1" dirty="0"/>
              <a:t>Придаточное предложение</a:t>
            </a:r>
            <a:r>
              <a:rPr lang="ru-RU" dirty="0"/>
              <a:t>, следующее за </a:t>
            </a:r>
            <a:r>
              <a:rPr lang="ru-RU" dirty="0" err="1"/>
              <a:t>if</a:t>
            </a:r>
            <a:r>
              <a:rPr lang="ru-RU" dirty="0"/>
              <a:t>, выражено </a:t>
            </a:r>
            <a:r>
              <a:rPr lang="ru-RU" b="1" dirty="0"/>
              <a:t>в прошедшем времени</a:t>
            </a:r>
            <a:r>
              <a:rPr lang="ru-RU" dirty="0"/>
              <a:t>, а </a:t>
            </a:r>
            <a:r>
              <a:rPr lang="ru-RU" b="1" dirty="0"/>
              <a:t>в главном предложении</a:t>
            </a:r>
            <a:r>
              <a:rPr lang="ru-RU" dirty="0"/>
              <a:t> используется</a:t>
            </a:r>
            <a:r>
              <a:rPr lang="ru-RU" b="1" dirty="0"/>
              <a:t> частица «бы»</a:t>
            </a:r>
            <a:r>
              <a:rPr lang="ru-RU" dirty="0"/>
              <a:t>. Второй тип условного предложения часто используется, когда речь идет о гипотезах, воображаемых событиях – что произошло бы или могло бы произойти при выполнении этого условия —  </a:t>
            </a:r>
            <a:r>
              <a:rPr lang="ru-RU" b="1" i="1" dirty="0"/>
              <a:t>Если бы… то…</a:t>
            </a:r>
            <a:r>
              <a:rPr lang="ru-RU" dirty="0"/>
              <a:t>. Например, «</a:t>
            </a:r>
            <a:r>
              <a:rPr lang="ru-RU" i="1" dirty="0"/>
              <a:t>Если бы он пригласил меня сегодня в ресторан, то я бы пошла с ним</a:t>
            </a:r>
            <a:r>
              <a:rPr lang="ru-RU" dirty="0"/>
              <a:t>». Перед нами действие, которое может быть осуществимо, а может быть и нет, т.е. </a:t>
            </a:r>
            <a:r>
              <a:rPr lang="ru-RU" dirty="0" err="1"/>
              <a:t>полуреальное</a:t>
            </a:r>
            <a:r>
              <a:rPr lang="ru-RU" dirty="0"/>
              <a:t> условие – </a:t>
            </a:r>
            <a:r>
              <a:rPr lang="ru-RU" i="1" dirty="0" err="1"/>
              <a:t>If</a:t>
            </a:r>
            <a:r>
              <a:rPr lang="ru-RU" i="1" dirty="0"/>
              <a:t> </a:t>
            </a:r>
            <a:r>
              <a:rPr lang="ru-RU" i="1" dirty="0" err="1"/>
              <a:t>he</a:t>
            </a:r>
            <a:r>
              <a:rPr lang="ru-RU" i="1" dirty="0"/>
              <a:t> </a:t>
            </a:r>
            <a:r>
              <a:rPr lang="ru-RU" i="1" dirty="0" err="1"/>
              <a:t>invited</a:t>
            </a:r>
            <a:r>
              <a:rPr lang="ru-RU" i="1" dirty="0"/>
              <a:t> </a:t>
            </a:r>
            <a:r>
              <a:rPr lang="ru-RU" i="1" dirty="0" err="1"/>
              <a:t>me</a:t>
            </a:r>
            <a:r>
              <a:rPr lang="ru-RU" i="1" dirty="0"/>
              <a:t> </a:t>
            </a:r>
            <a:r>
              <a:rPr lang="ru-RU" i="1" dirty="0" err="1"/>
              <a:t>to</a:t>
            </a:r>
            <a:r>
              <a:rPr lang="ru-RU" i="1" dirty="0"/>
              <a:t> </a:t>
            </a:r>
            <a:r>
              <a:rPr lang="ru-RU" i="1" dirty="0" err="1"/>
              <a:t>the</a:t>
            </a:r>
            <a:r>
              <a:rPr lang="ru-RU" i="1" dirty="0"/>
              <a:t> </a:t>
            </a:r>
            <a:r>
              <a:rPr lang="ru-RU" i="1" dirty="0" err="1"/>
              <a:t>restaurant</a:t>
            </a:r>
            <a:r>
              <a:rPr lang="ru-RU" i="1" dirty="0"/>
              <a:t> </a:t>
            </a:r>
            <a:r>
              <a:rPr lang="ru-RU" i="1" dirty="0" err="1"/>
              <a:t>today</a:t>
            </a:r>
            <a:r>
              <a:rPr lang="ru-RU" i="1" dirty="0"/>
              <a:t> I </a:t>
            </a:r>
            <a:r>
              <a:rPr lang="ru-RU" i="1" dirty="0" err="1"/>
              <a:t>would</a:t>
            </a:r>
            <a:r>
              <a:rPr lang="ru-RU" i="1" dirty="0"/>
              <a:t> </a:t>
            </a:r>
            <a:r>
              <a:rPr lang="ru-RU" i="1" dirty="0" err="1"/>
              <a:t>go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692696"/>
            <a:ext cx="52482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874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7886700" cy="4351338"/>
          </a:xfrm>
        </p:spPr>
        <p:txBody>
          <a:bodyPr/>
          <a:lstStyle/>
          <a:p>
            <a:pPr fontAlgn="base"/>
            <a:r>
              <a:rPr lang="ru-RU" dirty="0"/>
              <a:t>Если бы он дал мне денег в долг, я бы купил новую мебель — </a:t>
            </a:r>
            <a:r>
              <a:rPr lang="en-US" b="1" dirty="0"/>
              <a:t>If he lent me money I would buy new furniture.</a:t>
            </a:r>
          </a:p>
          <a:p>
            <a:pPr fontAlgn="base"/>
            <a:r>
              <a:rPr lang="ru-RU" dirty="0"/>
              <a:t>Джейн нравится жизнь в деревне. Она не была бы счастлива, если бы жила в городе — </a:t>
            </a:r>
            <a:r>
              <a:rPr lang="en-US" b="1" dirty="0"/>
              <a:t>Jane likes living in the country. She wouldn’t be happy if she lived in the </a:t>
            </a:r>
            <a:r>
              <a:rPr lang="en-US" b="1" dirty="0" smtClean="0"/>
              <a:t>city.</a:t>
            </a:r>
            <a:endParaRPr lang="en-US" b="1" dirty="0"/>
          </a:p>
          <a:p>
            <a:pPr fontAlgn="base"/>
            <a:r>
              <a:rPr lang="ru-RU" dirty="0"/>
              <a:t>Эта комната выглядела бы лучше, если бы ты повесила занавески – </a:t>
            </a:r>
            <a:r>
              <a:rPr lang="en-US" b="1" dirty="0"/>
              <a:t>This room would look nicer if you hung some curtains.</a:t>
            </a:r>
          </a:p>
          <a:p>
            <a:pPr fontAlgn="base"/>
            <a:r>
              <a:rPr lang="ru-RU" dirty="0"/>
              <a:t>Если бы на дорогах не было так много машин, мы бы прибыли вовремя — </a:t>
            </a:r>
            <a:r>
              <a:rPr lang="en-US" b="1" dirty="0"/>
              <a:t>If there wasn’t so much traffic, we could arrive in time.</a:t>
            </a:r>
          </a:p>
          <a:p>
            <a:pPr marL="0" indent="0" fontAlgn="base">
              <a:buNone/>
            </a:pPr>
            <a:r>
              <a:rPr lang="ru-RU" dirty="0"/>
              <a:t>Второй тип условных предложений используется и для выражения </a:t>
            </a:r>
            <a:r>
              <a:rPr lang="ru-RU" b="1" dirty="0">
                <a:hlinkClick r:id="rId2"/>
              </a:rPr>
              <a:t>вежливого совета</a:t>
            </a:r>
            <a:r>
              <a:rPr lang="ru-RU" dirty="0"/>
              <a:t>:</a:t>
            </a:r>
          </a:p>
          <a:p>
            <a:pPr fontAlgn="base"/>
            <a:r>
              <a:rPr lang="en-US" b="1" dirty="0"/>
              <a:t>It’s cold. If I were you I would put on the coat </a:t>
            </a:r>
            <a:r>
              <a:rPr lang="en-US" dirty="0"/>
              <a:t>– </a:t>
            </a:r>
            <a:r>
              <a:rPr lang="ru-RU" dirty="0"/>
              <a:t>Холодно. На твоем месте я бы надел пальто.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7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577064" cy="90363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Третий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тип условных предложений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70236"/>
            <a:ext cx="8208912" cy="408309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Этот последний — третий тип условных предложений выражает абсолютно нереальное действие, которое могло бы быть выполнено в прошлом. </a:t>
            </a:r>
            <a:r>
              <a:rPr lang="ru-RU" b="1" dirty="0"/>
              <a:t>«</a:t>
            </a:r>
            <a:r>
              <a:rPr lang="ru-RU" b="1" i="1" dirty="0"/>
              <a:t>Если бы я много занимался, я бы сдал экзамен</a:t>
            </a:r>
            <a:r>
              <a:rPr lang="ru-RU" b="1" dirty="0"/>
              <a:t>»</a:t>
            </a:r>
            <a:r>
              <a:rPr lang="ru-RU" b="1" i="1" dirty="0"/>
              <a:t> (но я не занимался и провалил, теперь жалею)</a:t>
            </a:r>
            <a:r>
              <a:rPr lang="ru-RU" b="1" dirty="0"/>
              <a:t> –</a:t>
            </a:r>
            <a:r>
              <a:rPr lang="ru-RU" b="1" i="1" dirty="0"/>
              <a:t> </a:t>
            </a:r>
            <a:r>
              <a:rPr lang="ru-RU" b="1" i="1" dirty="0" err="1"/>
              <a:t>If</a:t>
            </a:r>
            <a:r>
              <a:rPr lang="ru-RU" b="1" i="1" dirty="0"/>
              <a:t> I </a:t>
            </a:r>
            <a:r>
              <a:rPr lang="ru-RU" b="1" i="1" dirty="0" err="1"/>
              <a:t>had</a:t>
            </a:r>
            <a:r>
              <a:rPr lang="ru-RU" b="1" i="1" dirty="0"/>
              <a:t> </a:t>
            </a:r>
            <a:r>
              <a:rPr lang="ru-RU" b="1" i="1" dirty="0" err="1"/>
              <a:t>studied</a:t>
            </a:r>
            <a:r>
              <a:rPr lang="ru-RU" b="1" i="1" dirty="0"/>
              <a:t> </a:t>
            </a:r>
            <a:r>
              <a:rPr lang="ru-RU" b="1" i="1" dirty="0" err="1"/>
              <a:t>much</a:t>
            </a:r>
            <a:r>
              <a:rPr lang="ru-RU" b="1" i="1" dirty="0"/>
              <a:t> I </a:t>
            </a:r>
            <a:r>
              <a:rPr lang="ru-RU" b="1" i="1" dirty="0" err="1"/>
              <a:t>would</a:t>
            </a:r>
            <a:r>
              <a:rPr lang="ru-RU" b="1" i="1" dirty="0"/>
              <a:t> </a:t>
            </a:r>
            <a:r>
              <a:rPr lang="ru-RU" b="1" i="1" dirty="0" err="1"/>
              <a:t>have</a:t>
            </a:r>
            <a:r>
              <a:rPr lang="ru-RU" b="1" i="1" dirty="0"/>
              <a:t> </a:t>
            </a:r>
            <a:r>
              <a:rPr lang="ru-RU" b="1" i="1" dirty="0" err="1"/>
              <a:t>passed</a:t>
            </a:r>
            <a:r>
              <a:rPr lang="ru-RU" b="1" i="1" dirty="0"/>
              <a:t> </a:t>
            </a:r>
            <a:r>
              <a:rPr lang="ru-RU" b="1" i="1" dirty="0" err="1"/>
              <a:t>the</a:t>
            </a:r>
            <a:r>
              <a:rPr lang="ru-RU" b="1" i="1" dirty="0"/>
              <a:t> </a:t>
            </a:r>
            <a:r>
              <a:rPr lang="ru-RU" b="1" i="1" dirty="0" err="1"/>
              <a:t>exam</a:t>
            </a:r>
            <a:r>
              <a:rPr lang="ru-RU" b="1" dirty="0"/>
              <a:t>.</a:t>
            </a:r>
          </a:p>
          <a:p>
            <a:pPr fontAlgn="base"/>
            <a:r>
              <a:rPr lang="ru-RU" dirty="0"/>
              <a:t>Если бы у меня вчера были деньги с собой, я бы купила тот жакет – </a:t>
            </a:r>
            <a:r>
              <a:rPr lang="ru-RU" b="1" dirty="0" err="1"/>
              <a:t>If</a:t>
            </a:r>
            <a:r>
              <a:rPr lang="ru-RU" b="1" dirty="0"/>
              <a:t> I </a:t>
            </a:r>
            <a:r>
              <a:rPr lang="ru-RU" b="1" dirty="0" err="1"/>
              <a:t>had</a:t>
            </a:r>
            <a:r>
              <a:rPr lang="ru-RU" b="1" dirty="0"/>
              <a:t> </a:t>
            </a:r>
            <a:r>
              <a:rPr lang="ru-RU" b="1" dirty="0" err="1"/>
              <a:t>had</a:t>
            </a:r>
            <a:r>
              <a:rPr lang="ru-RU" b="1" dirty="0"/>
              <a:t> </a:t>
            </a:r>
            <a:r>
              <a:rPr lang="ru-RU" b="1" dirty="0" err="1"/>
              <a:t>money</a:t>
            </a:r>
            <a:r>
              <a:rPr lang="ru-RU" b="1" dirty="0"/>
              <a:t> </a:t>
            </a:r>
            <a:r>
              <a:rPr lang="ru-RU" b="1" dirty="0" err="1"/>
              <a:t>on</a:t>
            </a:r>
            <a:r>
              <a:rPr lang="ru-RU" b="1" dirty="0"/>
              <a:t> </a:t>
            </a:r>
            <a:r>
              <a:rPr lang="ru-RU" b="1" dirty="0" err="1"/>
              <a:t>me</a:t>
            </a:r>
            <a:r>
              <a:rPr lang="ru-RU" b="1" dirty="0"/>
              <a:t> </a:t>
            </a:r>
            <a:r>
              <a:rPr lang="ru-RU" b="1" dirty="0" err="1"/>
              <a:t>yesterday</a:t>
            </a:r>
            <a:r>
              <a:rPr lang="ru-RU" b="1" dirty="0"/>
              <a:t> I </a:t>
            </a:r>
            <a:r>
              <a:rPr lang="ru-RU" b="1" dirty="0" err="1"/>
              <a:t>would</a:t>
            </a:r>
            <a:r>
              <a:rPr lang="ru-RU" b="1" dirty="0"/>
              <a:t> </a:t>
            </a:r>
            <a:r>
              <a:rPr lang="ru-RU" b="1" dirty="0" err="1"/>
              <a:t>have</a:t>
            </a:r>
            <a:r>
              <a:rPr lang="ru-RU" b="1" dirty="0"/>
              <a:t> </a:t>
            </a:r>
            <a:r>
              <a:rPr lang="ru-RU" b="1" dirty="0" err="1"/>
              <a:t>bought</a:t>
            </a:r>
            <a:r>
              <a:rPr lang="ru-RU" b="1" dirty="0"/>
              <a:t> </a:t>
            </a:r>
            <a:r>
              <a:rPr lang="ru-RU" b="1" dirty="0" err="1"/>
              <a:t>that</a:t>
            </a:r>
            <a:r>
              <a:rPr lang="ru-RU" b="1" dirty="0"/>
              <a:t> </a:t>
            </a:r>
            <a:r>
              <a:rPr lang="ru-RU" b="1" dirty="0" err="1"/>
              <a:t>jacket</a:t>
            </a:r>
            <a:r>
              <a:rPr lang="ru-RU" b="1" dirty="0"/>
              <a:t>.</a:t>
            </a:r>
          </a:p>
          <a:p>
            <a:pPr fontAlgn="base"/>
            <a:r>
              <a:rPr lang="ru-RU" dirty="0"/>
              <a:t>Если бы мы вышли из дома раньше, мы бы успели на поезд – </a:t>
            </a:r>
            <a:r>
              <a:rPr lang="ru-RU" b="1" dirty="0" err="1"/>
              <a:t>If</a:t>
            </a:r>
            <a:r>
              <a:rPr lang="ru-RU" b="1" dirty="0"/>
              <a:t> </a:t>
            </a:r>
            <a:r>
              <a:rPr lang="ru-RU" b="1" dirty="0" err="1"/>
              <a:t>we</a:t>
            </a:r>
            <a:r>
              <a:rPr lang="ru-RU" b="1" dirty="0"/>
              <a:t> </a:t>
            </a:r>
            <a:r>
              <a:rPr lang="ru-RU" b="1" dirty="0" err="1"/>
              <a:t>had</a:t>
            </a:r>
            <a:r>
              <a:rPr lang="ru-RU" b="1" dirty="0"/>
              <a:t> </a:t>
            </a:r>
            <a:r>
              <a:rPr lang="ru-RU" b="1" dirty="0" err="1"/>
              <a:t>left</a:t>
            </a:r>
            <a:r>
              <a:rPr lang="ru-RU" b="1" dirty="0"/>
              <a:t> </a:t>
            </a:r>
            <a:r>
              <a:rPr lang="ru-RU" b="1" dirty="0" err="1"/>
              <a:t>home</a:t>
            </a:r>
            <a:r>
              <a:rPr lang="ru-RU" b="1" dirty="0"/>
              <a:t> </a:t>
            </a:r>
            <a:r>
              <a:rPr lang="ru-RU" b="1" dirty="0" err="1"/>
              <a:t>earlier</a:t>
            </a:r>
            <a:r>
              <a:rPr lang="ru-RU" b="1" dirty="0"/>
              <a:t> </a:t>
            </a:r>
            <a:r>
              <a:rPr lang="ru-RU" b="1" dirty="0" err="1"/>
              <a:t>we</a:t>
            </a:r>
            <a:r>
              <a:rPr lang="ru-RU" b="1" dirty="0"/>
              <a:t> </a:t>
            </a:r>
            <a:r>
              <a:rPr lang="ru-RU" b="1" dirty="0" err="1"/>
              <a:t>would</a:t>
            </a:r>
            <a:r>
              <a:rPr lang="ru-RU" b="1" dirty="0"/>
              <a:t> </a:t>
            </a:r>
            <a:r>
              <a:rPr lang="ru-RU" b="1" dirty="0" err="1"/>
              <a:t>have</a:t>
            </a:r>
            <a:r>
              <a:rPr lang="ru-RU" b="1" dirty="0"/>
              <a:t> </a:t>
            </a:r>
            <a:r>
              <a:rPr lang="ru-RU" b="1" dirty="0" err="1"/>
              <a:t>caught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train</a:t>
            </a:r>
            <a:r>
              <a:rPr lang="ru-RU" b="1" dirty="0"/>
              <a:t>.</a:t>
            </a:r>
          </a:p>
          <a:p>
            <a:pPr fontAlgn="base"/>
            <a:r>
              <a:rPr lang="ru-RU" dirty="0"/>
              <a:t>Если бы ты была более благоразумной 5 лет назад, могла бы выйти замуж за миллионера – </a:t>
            </a:r>
            <a:r>
              <a:rPr lang="ru-RU" b="1" dirty="0" err="1"/>
              <a:t>If</a:t>
            </a:r>
            <a:r>
              <a:rPr lang="ru-RU" b="1" dirty="0"/>
              <a:t> </a:t>
            </a:r>
            <a:r>
              <a:rPr lang="ru-RU" b="1" dirty="0" err="1"/>
              <a:t>you</a:t>
            </a:r>
            <a:r>
              <a:rPr lang="ru-RU" b="1" dirty="0"/>
              <a:t> </a:t>
            </a:r>
            <a:r>
              <a:rPr lang="ru-RU" b="1" dirty="0" err="1"/>
              <a:t>had</a:t>
            </a:r>
            <a:r>
              <a:rPr lang="ru-RU" b="1" dirty="0"/>
              <a:t> </a:t>
            </a:r>
            <a:r>
              <a:rPr lang="ru-RU" b="1" dirty="0" err="1"/>
              <a:t>been</a:t>
            </a:r>
            <a:r>
              <a:rPr lang="ru-RU" b="1" dirty="0"/>
              <a:t> </a:t>
            </a:r>
            <a:r>
              <a:rPr lang="ru-RU" b="1" dirty="0" err="1"/>
              <a:t>more</a:t>
            </a:r>
            <a:r>
              <a:rPr lang="ru-RU" b="1" dirty="0"/>
              <a:t> </a:t>
            </a:r>
            <a:r>
              <a:rPr lang="ru-RU" b="1" dirty="0" err="1"/>
              <a:t>sensible</a:t>
            </a:r>
            <a:r>
              <a:rPr lang="ru-RU" b="1" dirty="0"/>
              <a:t> 5 </a:t>
            </a:r>
            <a:r>
              <a:rPr lang="ru-RU" b="1" dirty="0" err="1"/>
              <a:t>years</a:t>
            </a:r>
            <a:r>
              <a:rPr lang="ru-RU" b="1" dirty="0"/>
              <a:t> </a:t>
            </a:r>
            <a:r>
              <a:rPr lang="ru-RU" b="1" dirty="0" err="1"/>
              <a:t>ago</a:t>
            </a:r>
            <a:r>
              <a:rPr lang="ru-RU" b="1" dirty="0"/>
              <a:t>, </a:t>
            </a:r>
            <a:r>
              <a:rPr lang="ru-RU" b="1" dirty="0" err="1"/>
              <a:t>you</a:t>
            </a:r>
            <a:r>
              <a:rPr lang="ru-RU" b="1" dirty="0"/>
              <a:t> </a:t>
            </a:r>
            <a:r>
              <a:rPr lang="ru-RU" b="1" dirty="0" err="1"/>
              <a:t>could</a:t>
            </a:r>
            <a:r>
              <a:rPr lang="ru-RU" b="1" dirty="0"/>
              <a:t> </a:t>
            </a:r>
            <a:r>
              <a:rPr lang="ru-RU" b="1" dirty="0" err="1"/>
              <a:t>have</a:t>
            </a:r>
            <a:r>
              <a:rPr lang="ru-RU" b="1" dirty="0"/>
              <a:t> </a:t>
            </a:r>
            <a:r>
              <a:rPr lang="ru-RU" b="1" dirty="0" err="1"/>
              <a:t>married</a:t>
            </a:r>
            <a:r>
              <a:rPr lang="ru-RU" b="1" dirty="0"/>
              <a:t> a </a:t>
            </a:r>
            <a:r>
              <a:rPr lang="ru-RU" b="1" dirty="0" err="1"/>
              <a:t>millionaire</a:t>
            </a:r>
            <a:r>
              <a:rPr lang="ru-RU" b="1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41985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944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300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Conditional sentences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Второй тип условных предложений </vt:lpstr>
      <vt:lpstr>Презентация PowerPoint</vt:lpstr>
      <vt:lpstr>Третий тип условных предложений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sentences</dc:title>
  <dc:creator>metodist</dc:creator>
  <cp:lastModifiedBy>metodist</cp:lastModifiedBy>
  <cp:revision>2</cp:revision>
  <dcterms:created xsi:type="dcterms:W3CDTF">2017-04-17T07:07:38Z</dcterms:created>
  <dcterms:modified xsi:type="dcterms:W3CDTF">2017-04-17T07:58:07Z</dcterms:modified>
</cp:coreProperties>
</file>