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4" r:id="rId7"/>
    <p:sldId id="259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8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ВУЛКАНЫ</a:t>
            </a:r>
            <a:endParaRPr lang="ru-RU" sz="8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земля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928662" y="857232"/>
            <a:ext cx="6858048" cy="52111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арта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623540" y="1071546"/>
            <a:ext cx="7860042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0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-47610" y="-1"/>
            <a:ext cx="9191610" cy="68942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троение вулкана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928662" y="500042"/>
            <a:ext cx="7072362" cy="58888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78656733_7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57224" y="714356"/>
            <a:ext cx="7000924" cy="5238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вулкан для рисования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285852" y="785794"/>
            <a:ext cx="7238533" cy="514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424411538_w640_h640_pemza_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428728" y="1214422"/>
            <a:ext cx="6383702" cy="43688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вулкан для рисования 4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785786" y="3643314"/>
            <a:ext cx="2859088" cy="3060700"/>
          </a:xfrm>
        </p:spPr>
      </p:pic>
      <p:pic>
        <p:nvPicPr>
          <p:cNvPr id="12" name="Содержимое 11" descr="вулкан для рисования2.jp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4786314" y="0"/>
            <a:ext cx="3395660" cy="3395660"/>
          </a:xfrm>
        </p:spPr>
      </p:pic>
      <p:pic>
        <p:nvPicPr>
          <p:cNvPr id="1026" name="Picture 2" descr="C:\Users\Admin\Desktop\пираты\вулкан для рисования 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0"/>
            <a:ext cx="3500462" cy="3500462"/>
          </a:xfrm>
          <a:prstGeom prst="rect">
            <a:avLst/>
          </a:prstGeom>
          <a:noFill/>
        </p:spPr>
      </p:pic>
      <p:pic>
        <p:nvPicPr>
          <p:cNvPr id="1028" name="Picture 4" descr="C:\Users\Admin\Desktop\пираты\вулкан для рисования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643314"/>
            <a:ext cx="3461995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1</Words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ВУЛКАНЫ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67</cp:revision>
  <dcterms:created xsi:type="dcterms:W3CDTF">2018-02-13T01:49:36Z</dcterms:created>
  <dcterms:modified xsi:type="dcterms:W3CDTF">2018-03-10T06:50:52Z</dcterms:modified>
</cp:coreProperties>
</file>