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78" r:id="rId4"/>
    <p:sldId id="281" r:id="rId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E2C39A"/>
    <a:srgbClr val="F2B476"/>
    <a:srgbClr val="F4BE88"/>
    <a:srgbClr val="FFBE7D"/>
    <a:srgbClr val="CC3300"/>
    <a:srgbClr val="996633"/>
    <a:srgbClr val="FFE2C5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261F1-3E7E-4453-A277-A4D20A8CA38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3DD00-1380-4FCD-9F1B-43681F82F75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1CE42-8A0B-4886-8AB9-31D54361D68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CB928-8413-4EB2-AA2F-F8F4B2F5F9B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8DEB-940A-4989-BF32-3EABDD06C5C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2214A-1343-417B-93BA-EC8892B8BAE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5442A-42F1-4E99-A054-2BF4D7D35A3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C83BB-5E66-4E4B-A6F4-AC2867D9A36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9697C-B465-48F6-99F4-A06BE43201E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A5711-0506-4C7D-B010-3D16B5395AE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1C036-7F80-4695-9A41-BA8A0CC4D24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A520CC3-A82A-4043-871E-182147B79F9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2.wav"/><Relationship Id="rId7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audio" Target="../media/audio3.wav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8" descr="http://www.gifandgif.es/gifs_animados/Contadores/Gifs%20Animados%20Contadores%20(9)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4300" y="5013325"/>
            <a:ext cx="1403350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107950" y="4437063"/>
            <a:ext cx="2871788" cy="24907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6" name="5 Forma libre"/>
          <p:cNvSpPr/>
          <p:nvPr/>
        </p:nvSpPr>
        <p:spPr>
          <a:xfrm>
            <a:off x="346075" y="0"/>
            <a:ext cx="1474788" cy="2189163"/>
          </a:xfrm>
          <a:custGeom>
            <a:avLst/>
            <a:gdLst>
              <a:gd name="connsiteX0" fmla="*/ 1330036 w 1474596"/>
              <a:gd name="connsiteY0" fmla="*/ 2202873 h 2202873"/>
              <a:gd name="connsiteX1" fmla="*/ 1427018 w 1474596"/>
              <a:gd name="connsiteY1" fmla="*/ 1828800 h 2202873"/>
              <a:gd name="connsiteX2" fmla="*/ 665018 w 1474596"/>
              <a:gd name="connsiteY2" fmla="*/ 1385455 h 2202873"/>
              <a:gd name="connsiteX3" fmla="*/ 1316181 w 1474596"/>
              <a:gd name="connsiteY3" fmla="*/ 1039091 h 2202873"/>
              <a:gd name="connsiteX4" fmla="*/ 471054 w 1474596"/>
              <a:gd name="connsiteY4" fmla="*/ 595746 h 2202873"/>
              <a:gd name="connsiteX5" fmla="*/ 1177636 w 1474596"/>
              <a:gd name="connsiteY5" fmla="*/ 249382 h 2202873"/>
              <a:gd name="connsiteX6" fmla="*/ 0 w 1474596"/>
              <a:gd name="connsiteY6" fmla="*/ 0 h 2202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4596" h="2202873">
                <a:moveTo>
                  <a:pt x="1330036" y="2202873"/>
                </a:moveTo>
                <a:cubicBezTo>
                  <a:pt x="1433945" y="2083954"/>
                  <a:pt x="1537854" y="1965036"/>
                  <a:pt x="1427018" y="1828800"/>
                </a:cubicBezTo>
                <a:cubicBezTo>
                  <a:pt x="1316182" y="1692564"/>
                  <a:pt x="683491" y="1517073"/>
                  <a:pt x="665018" y="1385455"/>
                </a:cubicBezTo>
                <a:cubicBezTo>
                  <a:pt x="646545" y="1253837"/>
                  <a:pt x="1348508" y="1170709"/>
                  <a:pt x="1316181" y="1039091"/>
                </a:cubicBezTo>
                <a:cubicBezTo>
                  <a:pt x="1283854" y="907473"/>
                  <a:pt x="494145" y="727364"/>
                  <a:pt x="471054" y="595746"/>
                </a:cubicBezTo>
                <a:cubicBezTo>
                  <a:pt x="447963" y="464128"/>
                  <a:pt x="1256145" y="348673"/>
                  <a:pt x="1177636" y="249382"/>
                </a:cubicBezTo>
                <a:cubicBezTo>
                  <a:pt x="1099127" y="150091"/>
                  <a:pt x="549563" y="75045"/>
                  <a:pt x="0" y="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" name="6 Forma libre"/>
          <p:cNvSpPr/>
          <p:nvPr/>
        </p:nvSpPr>
        <p:spPr>
          <a:xfrm flipH="1">
            <a:off x="7466013" y="0"/>
            <a:ext cx="1462087" cy="2189163"/>
          </a:xfrm>
          <a:custGeom>
            <a:avLst/>
            <a:gdLst>
              <a:gd name="connsiteX0" fmla="*/ 1330036 w 1474596"/>
              <a:gd name="connsiteY0" fmla="*/ 2202873 h 2202873"/>
              <a:gd name="connsiteX1" fmla="*/ 1427018 w 1474596"/>
              <a:gd name="connsiteY1" fmla="*/ 1828800 h 2202873"/>
              <a:gd name="connsiteX2" fmla="*/ 665018 w 1474596"/>
              <a:gd name="connsiteY2" fmla="*/ 1385455 h 2202873"/>
              <a:gd name="connsiteX3" fmla="*/ 1316181 w 1474596"/>
              <a:gd name="connsiteY3" fmla="*/ 1039091 h 2202873"/>
              <a:gd name="connsiteX4" fmla="*/ 471054 w 1474596"/>
              <a:gd name="connsiteY4" fmla="*/ 595746 h 2202873"/>
              <a:gd name="connsiteX5" fmla="*/ 1177636 w 1474596"/>
              <a:gd name="connsiteY5" fmla="*/ 249382 h 2202873"/>
              <a:gd name="connsiteX6" fmla="*/ 0 w 1474596"/>
              <a:gd name="connsiteY6" fmla="*/ 0 h 2202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4596" h="2202873">
                <a:moveTo>
                  <a:pt x="1330036" y="2202873"/>
                </a:moveTo>
                <a:cubicBezTo>
                  <a:pt x="1433945" y="2083954"/>
                  <a:pt x="1537854" y="1965036"/>
                  <a:pt x="1427018" y="1828800"/>
                </a:cubicBezTo>
                <a:cubicBezTo>
                  <a:pt x="1316182" y="1692564"/>
                  <a:pt x="683491" y="1517073"/>
                  <a:pt x="665018" y="1385455"/>
                </a:cubicBezTo>
                <a:cubicBezTo>
                  <a:pt x="646545" y="1253837"/>
                  <a:pt x="1348508" y="1170709"/>
                  <a:pt x="1316181" y="1039091"/>
                </a:cubicBezTo>
                <a:cubicBezTo>
                  <a:pt x="1283854" y="907473"/>
                  <a:pt x="494145" y="727364"/>
                  <a:pt x="471054" y="595746"/>
                </a:cubicBezTo>
                <a:cubicBezTo>
                  <a:pt x="447963" y="464128"/>
                  <a:pt x="1256145" y="348673"/>
                  <a:pt x="1177636" y="249382"/>
                </a:cubicBezTo>
                <a:cubicBezTo>
                  <a:pt x="1099127" y="150091"/>
                  <a:pt x="549563" y="75045"/>
                  <a:pt x="0" y="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2420144" y="3831824"/>
            <a:ext cx="4456112" cy="843099"/>
          </a:xfrm>
          <a:prstGeom prst="roundRect">
            <a:avLst>
              <a:gd name="adj" fmla="val 25602"/>
            </a:avLst>
          </a:prstGeom>
          <a:gradFill>
            <a:gsLst>
              <a:gs pos="0">
                <a:srgbClr val="006666"/>
              </a:gs>
              <a:gs pos="50000">
                <a:srgbClr val="009592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Plain">
              <a:avLst/>
            </a:prstTxWarp>
          </a:bodyPr>
          <a:lstStyle/>
          <a:p>
            <a:pPr algn="ctr">
              <a:defRPr/>
            </a:pPr>
            <a:endParaRPr lang="es-ES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Showcard Gothic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501367" y="4005064"/>
            <a:ext cx="4248472" cy="523220"/>
          </a:xfrm>
          <a:prstGeom prst="rect">
            <a:avLst/>
          </a:prstGeom>
          <a:noFill/>
        </p:spPr>
        <p:txBody>
          <a:bodyPr>
            <a:prstTxWarp prst="textPlain">
              <a:avLst/>
            </a:prstTxWarp>
            <a:spAutoFit/>
          </a:bodyPr>
          <a:lstStyle/>
          <a:p>
            <a:pPr algn="ctr">
              <a:defRPr/>
            </a:pPr>
            <a:r>
              <a:rPr lang="es-ES_tradnl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Showcard Gothic" pitchFamily="82" charset="0"/>
              </a:rPr>
              <a:t>CRAZY TIME MACHINE</a:t>
            </a:r>
            <a:endParaRPr lang="es-ES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Showcard Gothic" pitchFamily="82" charset="0"/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2492152" y="3909451"/>
            <a:ext cx="4312096" cy="357223"/>
          </a:xfrm>
          <a:prstGeom prst="roundRect">
            <a:avLst>
              <a:gd name="adj" fmla="val 25602"/>
            </a:avLst>
          </a:prstGeom>
          <a:solidFill>
            <a:schemeClr val="bg1">
              <a:alpha val="52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3600" b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2817813" y="6237288"/>
            <a:ext cx="377031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 SIMPLE NEGATIVE</a:t>
            </a:r>
            <a:endParaRPr lang="es-E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2" descr="http://cdn1.iconfinder.com/data/icons/imod/512/Software/time%20machin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rot="10800000" flipH="1">
            <a:off x="3273924" y="408532"/>
            <a:ext cx="2738236" cy="270199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/>
          </a:extLst>
        </p:spPr>
      </p:pic>
      <p:pic>
        <p:nvPicPr>
          <p:cNvPr id="3075" name="Picture 68" descr="http://www.gifandgif.es/gifs_animados/Contadores/Gifs%20Animados%20Contadores%20(9)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24300" y="5013325"/>
            <a:ext cx="1403350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>
            <a:off x="107950" y="4437063"/>
            <a:ext cx="2871788" cy="24907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6" name="5 Forma libre"/>
          <p:cNvSpPr/>
          <p:nvPr/>
        </p:nvSpPr>
        <p:spPr>
          <a:xfrm>
            <a:off x="346075" y="0"/>
            <a:ext cx="1474788" cy="2189163"/>
          </a:xfrm>
          <a:custGeom>
            <a:avLst/>
            <a:gdLst>
              <a:gd name="connsiteX0" fmla="*/ 1330036 w 1474596"/>
              <a:gd name="connsiteY0" fmla="*/ 2202873 h 2202873"/>
              <a:gd name="connsiteX1" fmla="*/ 1427018 w 1474596"/>
              <a:gd name="connsiteY1" fmla="*/ 1828800 h 2202873"/>
              <a:gd name="connsiteX2" fmla="*/ 665018 w 1474596"/>
              <a:gd name="connsiteY2" fmla="*/ 1385455 h 2202873"/>
              <a:gd name="connsiteX3" fmla="*/ 1316181 w 1474596"/>
              <a:gd name="connsiteY3" fmla="*/ 1039091 h 2202873"/>
              <a:gd name="connsiteX4" fmla="*/ 471054 w 1474596"/>
              <a:gd name="connsiteY4" fmla="*/ 595746 h 2202873"/>
              <a:gd name="connsiteX5" fmla="*/ 1177636 w 1474596"/>
              <a:gd name="connsiteY5" fmla="*/ 249382 h 2202873"/>
              <a:gd name="connsiteX6" fmla="*/ 0 w 1474596"/>
              <a:gd name="connsiteY6" fmla="*/ 0 h 2202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4596" h="2202873">
                <a:moveTo>
                  <a:pt x="1330036" y="2202873"/>
                </a:moveTo>
                <a:cubicBezTo>
                  <a:pt x="1433945" y="2083954"/>
                  <a:pt x="1537854" y="1965036"/>
                  <a:pt x="1427018" y="1828800"/>
                </a:cubicBezTo>
                <a:cubicBezTo>
                  <a:pt x="1316182" y="1692564"/>
                  <a:pt x="683491" y="1517073"/>
                  <a:pt x="665018" y="1385455"/>
                </a:cubicBezTo>
                <a:cubicBezTo>
                  <a:pt x="646545" y="1253837"/>
                  <a:pt x="1348508" y="1170709"/>
                  <a:pt x="1316181" y="1039091"/>
                </a:cubicBezTo>
                <a:cubicBezTo>
                  <a:pt x="1283854" y="907473"/>
                  <a:pt x="494145" y="727364"/>
                  <a:pt x="471054" y="595746"/>
                </a:cubicBezTo>
                <a:cubicBezTo>
                  <a:pt x="447963" y="464128"/>
                  <a:pt x="1256145" y="348673"/>
                  <a:pt x="1177636" y="249382"/>
                </a:cubicBezTo>
                <a:cubicBezTo>
                  <a:pt x="1099127" y="150091"/>
                  <a:pt x="549563" y="75045"/>
                  <a:pt x="0" y="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" name="6 Forma libre"/>
          <p:cNvSpPr/>
          <p:nvPr/>
        </p:nvSpPr>
        <p:spPr>
          <a:xfrm flipH="1">
            <a:off x="7466013" y="0"/>
            <a:ext cx="1462087" cy="2189163"/>
          </a:xfrm>
          <a:custGeom>
            <a:avLst/>
            <a:gdLst>
              <a:gd name="connsiteX0" fmla="*/ 1330036 w 1474596"/>
              <a:gd name="connsiteY0" fmla="*/ 2202873 h 2202873"/>
              <a:gd name="connsiteX1" fmla="*/ 1427018 w 1474596"/>
              <a:gd name="connsiteY1" fmla="*/ 1828800 h 2202873"/>
              <a:gd name="connsiteX2" fmla="*/ 665018 w 1474596"/>
              <a:gd name="connsiteY2" fmla="*/ 1385455 h 2202873"/>
              <a:gd name="connsiteX3" fmla="*/ 1316181 w 1474596"/>
              <a:gd name="connsiteY3" fmla="*/ 1039091 h 2202873"/>
              <a:gd name="connsiteX4" fmla="*/ 471054 w 1474596"/>
              <a:gd name="connsiteY4" fmla="*/ 595746 h 2202873"/>
              <a:gd name="connsiteX5" fmla="*/ 1177636 w 1474596"/>
              <a:gd name="connsiteY5" fmla="*/ 249382 h 2202873"/>
              <a:gd name="connsiteX6" fmla="*/ 0 w 1474596"/>
              <a:gd name="connsiteY6" fmla="*/ 0 h 2202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4596" h="2202873">
                <a:moveTo>
                  <a:pt x="1330036" y="2202873"/>
                </a:moveTo>
                <a:cubicBezTo>
                  <a:pt x="1433945" y="2083954"/>
                  <a:pt x="1537854" y="1965036"/>
                  <a:pt x="1427018" y="1828800"/>
                </a:cubicBezTo>
                <a:cubicBezTo>
                  <a:pt x="1316182" y="1692564"/>
                  <a:pt x="683491" y="1517073"/>
                  <a:pt x="665018" y="1385455"/>
                </a:cubicBezTo>
                <a:cubicBezTo>
                  <a:pt x="646545" y="1253837"/>
                  <a:pt x="1348508" y="1170709"/>
                  <a:pt x="1316181" y="1039091"/>
                </a:cubicBezTo>
                <a:cubicBezTo>
                  <a:pt x="1283854" y="907473"/>
                  <a:pt x="494145" y="727364"/>
                  <a:pt x="471054" y="595746"/>
                </a:cubicBezTo>
                <a:cubicBezTo>
                  <a:pt x="447963" y="464128"/>
                  <a:pt x="1256145" y="348673"/>
                  <a:pt x="1177636" y="249382"/>
                </a:cubicBezTo>
                <a:cubicBezTo>
                  <a:pt x="1099127" y="150091"/>
                  <a:pt x="549563" y="75045"/>
                  <a:pt x="0" y="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2487960" y="3881339"/>
            <a:ext cx="4312096" cy="357223"/>
          </a:xfrm>
          <a:prstGeom prst="roundRect">
            <a:avLst>
              <a:gd name="adj" fmla="val 25602"/>
            </a:avLst>
          </a:prstGeom>
          <a:solidFill>
            <a:schemeClr val="bg1">
              <a:alpha val="52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3600" b="1" dirty="0"/>
          </a:p>
        </p:txBody>
      </p:sp>
      <p:pic>
        <p:nvPicPr>
          <p:cNvPr id="3082" name="9 Imagen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411413" y="3824288"/>
            <a:ext cx="4464050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ing 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8" descr="http://fc07.deviantart.net/fs70/i/2012/017/b/2/prehistoric_background_by_mr_zhr-d4mn7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463" y="1588"/>
            <a:ext cx="9126537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30 Marco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pic>
        <p:nvPicPr>
          <p:cNvPr id="35842" name="Picture 2" descr="http://ancienthistory.mrdonn.org/earlyhumans_club.gif"/>
          <p:cNvPicPr>
            <a:picLocks noChangeAspect="1" noChangeArrowheads="1"/>
          </p:cNvPicPr>
          <p:nvPr/>
        </p:nvPicPr>
        <p:blipFill rotWithShape="1">
          <a:blip r:embed="rId3" cstate="screen"/>
          <a:srcRect/>
          <a:stretch/>
        </p:blipFill>
        <p:spPr bwMode="auto">
          <a:xfrm>
            <a:off x="1092200" y="1804988"/>
            <a:ext cx="3652838" cy="4575175"/>
          </a:xfrm>
          <a:prstGeom prst="rect">
            <a:avLst/>
          </a:prstGeom>
          <a:noFill/>
          <a:ln>
            <a:noFill/>
          </a:ln>
          <a:effectLst>
            <a:outerShdw blurRad="76200" dist="254000" dir="1746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/>
          </a:extLst>
        </p:spPr>
      </p:pic>
      <p:pic>
        <p:nvPicPr>
          <p:cNvPr id="35852" name="Picture 12" descr="http://www.how-to-draw-funny-cartoons.com/image-files/cartoon-dinosaur-9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30763" y="3714750"/>
            <a:ext cx="3024187" cy="2689225"/>
          </a:xfrm>
          <a:prstGeom prst="rect">
            <a:avLst/>
          </a:prstGeom>
          <a:noFill/>
          <a:effectLst>
            <a:outerShdw blurRad="76200" dist="368300" dir="18900000" sy="23000" kx="-1200000" algn="bl" rotWithShape="0">
              <a:prstClr val="black">
                <a:alpha val="28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33" name="32 Rectángulo redondeado"/>
          <p:cNvSpPr/>
          <p:nvPr/>
        </p:nvSpPr>
        <p:spPr bwMode="auto">
          <a:xfrm>
            <a:off x="7163544" y="5961811"/>
            <a:ext cx="1656928" cy="545249"/>
          </a:xfrm>
          <a:prstGeom prst="roundRect">
            <a:avLst>
              <a:gd name="adj" fmla="val 12586"/>
            </a:avLst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4" name="33 Rectángulo redondeado"/>
          <p:cNvSpPr/>
          <p:nvPr/>
        </p:nvSpPr>
        <p:spPr bwMode="auto">
          <a:xfrm>
            <a:off x="7308304" y="6063704"/>
            <a:ext cx="1378595" cy="315667"/>
          </a:xfrm>
          <a:prstGeom prst="roundRect">
            <a:avLst>
              <a:gd name="adj" fmla="val 12586"/>
            </a:avLst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  <a:effectLst/>
          <a:scene3d>
            <a:camera prst="orthographicFront"/>
            <a:lightRig rig="threePt" dir="t"/>
          </a:scene3d>
          <a:sp3d prstMaterial="dk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4110" name="Picture 68" descr="http://www.gifandgif.es/gifs_animados/Contadores/Gifs%20Animados%20Contadores%20(9)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10438" y="5949950"/>
            <a:ext cx="1403350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40 Llamada ovalada"/>
          <p:cNvSpPr/>
          <p:nvPr/>
        </p:nvSpPr>
        <p:spPr>
          <a:xfrm>
            <a:off x="2465130" y="470130"/>
            <a:ext cx="4592308" cy="1728192"/>
          </a:xfrm>
          <a:prstGeom prst="wedgeEllipseCallout">
            <a:avLst>
              <a:gd name="adj1" fmla="val -28327"/>
              <a:gd name="adj2" fmla="val 63982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2400" dirty="0">
                <a:solidFill>
                  <a:schemeClr val="tx1"/>
                </a:solidFill>
                <a:latin typeface="akaDylan Plain" pitchFamily="82" charset="0"/>
              </a:rPr>
              <a:t>WELCOME TO </a:t>
            </a:r>
          </a:p>
          <a:p>
            <a:pPr algn="ctr">
              <a:defRPr/>
            </a:pPr>
            <a:r>
              <a:rPr lang="es-ES" sz="2400" dirty="0">
                <a:solidFill>
                  <a:schemeClr val="tx1"/>
                </a:solidFill>
                <a:latin typeface="akaDylan Plain" pitchFamily="82" charset="0"/>
              </a:rPr>
              <a:t>THE STONE AGE!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938" y="3175"/>
            <a:ext cx="9126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30 Marco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chemeClr val="tx1"/>
              </a:solidFill>
            </a:endParaRPr>
          </a:p>
        </p:txBody>
      </p:sp>
      <p:sp>
        <p:nvSpPr>
          <p:cNvPr id="5126" name="Freeform 93"/>
          <p:cNvSpPr>
            <a:spLocks/>
          </p:cNvSpPr>
          <p:nvPr/>
        </p:nvSpPr>
        <p:spPr bwMode="auto">
          <a:xfrm rot="1543180">
            <a:off x="839788" y="1020763"/>
            <a:ext cx="1519237" cy="989012"/>
          </a:xfrm>
          <a:custGeom>
            <a:avLst/>
            <a:gdLst>
              <a:gd name="T0" fmla="*/ 2147483647 w 2368"/>
              <a:gd name="T1" fmla="*/ 2147483647 h 1576"/>
              <a:gd name="T2" fmla="*/ 2147483647 w 2368"/>
              <a:gd name="T3" fmla="*/ 2147483647 h 1576"/>
              <a:gd name="T4" fmla="*/ 2147483647 w 2368"/>
              <a:gd name="T5" fmla="*/ 2147483647 h 1576"/>
              <a:gd name="T6" fmla="*/ 2147483647 w 2368"/>
              <a:gd name="T7" fmla="*/ 2147483647 h 1576"/>
              <a:gd name="T8" fmla="*/ 2147483647 w 2368"/>
              <a:gd name="T9" fmla="*/ 2147483647 h 1576"/>
              <a:gd name="T10" fmla="*/ 2147483647 w 2368"/>
              <a:gd name="T11" fmla="*/ 2147483647 h 1576"/>
              <a:gd name="T12" fmla="*/ 2147483647 w 2368"/>
              <a:gd name="T13" fmla="*/ 2147483647 h 1576"/>
              <a:gd name="T14" fmla="*/ 2147483647 w 2368"/>
              <a:gd name="T15" fmla="*/ 2147483647 h 1576"/>
              <a:gd name="T16" fmla="*/ 2147483647 w 2368"/>
              <a:gd name="T17" fmla="*/ 2147483647 h 1576"/>
              <a:gd name="T18" fmla="*/ 2147483647 w 2368"/>
              <a:gd name="T19" fmla="*/ 2147483647 h 1576"/>
              <a:gd name="T20" fmla="*/ 2147483647 w 2368"/>
              <a:gd name="T21" fmla="*/ 2147483647 h 1576"/>
              <a:gd name="T22" fmla="*/ 2147483647 w 2368"/>
              <a:gd name="T23" fmla="*/ 2147483647 h 1576"/>
              <a:gd name="T24" fmla="*/ 2147483647 w 2368"/>
              <a:gd name="T25" fmla="*/ 2147483647 h 1576"/>
              <a:gd name="T26" fmla="*/ 2147483647 w 2368"/>
              <a:gd name="T27" fmla="*/ 2147483647 h 1576"/>
              <a:gd name="T28" fmla="*/ 2147483647 w 2368"/>
              <a:gd name="T29" fmla="*/ 2147483647 h 1576"/>
              <a:gd name="T30" fmla="*/ 2147483647 w 2368"/>
              <a:gd name="T31" fmla="*/ 2147483647 h 1576"/>
              <a:gd name="T32" fmla="*/ 2147483647 w 2368"/>
              <a:gd name="T33" fmla="*/ 2147483647 h 1576"/>
              <a:gd name="T34" fmla="*/ 2147483647 w 2368"/>
              <a:gd name="T35" fmla="*/ 2147483647 h 1576"/>
              <a:gd name="T36" fmla="*/ 2147483647 w 2368"/>
              <a:gd name="T37" fmla="*/ 2147483647 h 1576"/>
              <a:gd name="T38" fmla="*/ 2147483647 w 2368"/>
              <a:gd name="T39" fmla="*/ 2147483647 h 1576"/>
              <a:gd name="T40" fmla="*/ 2147483647 w 2368"/>
              <a:gd name="T41" fmla="*/ 2147483647 h 1576"/>
              <a:gd name="T42" fmla="*/ 2147483647 w 2368"/>
              <a:gd name="T43" fmla="*/ 2147483647 h 1576"/>
              <a:gd name="T44" fmla="*/ 2147483647 w 2368"/>
              <a:gd name="T45" fmla="*/ 2147483647 h 1576"/>
              <a:gd name="T46" fmla="*/ 2147483647 w 2368"/>
              <a:gd name="T47" fmla="*/ 2147483647 h 1576"/>
              <a:gd name="T48" fmla="*/ 2147483647 w 2368"/>
              <a:gd name="T49" fmla="*/ 2147483647 h 1576"/>
              <a:gd name="T50" fmla="*/ 2147483647 w 2368"/>
              <a:gd name="T51" fmla="*/ 2147483647 h 1576"/>
              <a:gd name="T52" fmla="*/ 2147483647 w 2368"/>
              <a:gd name="T53" fmla="*/ 2147483647 h 1576"/>
              <a:gd name="T54" fmla="*/ 2147483647 w 2368"/>
              <a:gd name="T55" fmla="*/ 2147483647 h 1576"/>
              <a:gd name="T56" fmla="*/ 2147483647 w 2368"/>
              <a:gd name="T57" fmla="*/ 2147483647 h 1576"/>
              <a:gd name="T58" fmla="*/ 2147483647 w 2368"/>
              <a:gd name="T59" fmla="*/ 2147483647 h 1576"/>
              <a:gd name="T60" fmla="*/ 2147483647 w 2368"/>
              <a:gd name="T61" fmla="*/ 2147483647 h 1576"/>
              <a:gd name="T62" fmla="*/ 2147483647 w 2368"/>
              <a:gd name="T63" fmla="*/ 2147483647 h 1576"/>
              <a:gd name="T64" fmla="*/ 2147483647 w 2368"/>
              <a:gd name="T65" fmla="*/ 2147483647 h 1576"/>
              <a:gd name="T66" fmla="*/ 2147483647 w 2368"/>
              <a:gd name="T67" fmla="*/ 2147483647 h 1576"/>
              <a:gd name="T68" fmla="*/ 2147483647 w 2368"/>
              <a:gd name="T69" fmla="*/ 2147483647 h 1576"/>
              <a:gd name="T70" fmla="*/ 2147483647 w 2368"/>
              <a:gd name="T71" fmla="*/ 2147483647 h 1576"/>
              <a:gd name="T72" fmla="*/ 2147483647 w 2368"/>
              <a:gd name="T73" fmla="*/ 2147483647 h 1576"/>
              <a:gd name="T74" fmla="*/ 2147483647 w 2368"/>
              <a:gd name="T75" fmla="*/ 2147483647 h 1576"/>
              <a:gd name="T76" fmla="*/ 2147483647 w 2368"/>
              <a:gd name="T77" fmla="*/ 2147483647 h 1576"/>
              <a:gd name="T78" fmla="*/ 2147483647 w 2368"/>
              <a:gd name="T79" fmla="*/ 2147483647 h 1576"/>
              <a:gd name="T80" fmla="*/ 2147483647 w 2368"/>
              <a:gd name="T81" fmla="*/ 2147483647 h 1576"/>
              <a:gd name="T82" fmla="*/ 2147483647 w 2368"/>
              <a:gd name="T83" fmla="*/ 2147483647 h 1576"/>
              <a:gd name="T84" fmla="*/ 2147483647 w 2368"/>
              <a:gd name="T85" fmla="*/ 0 h 1576"/>
              <a:gd name="T86" fmla="*/ 2147483647 w 2368"/>
              <a:gd name="T87" fmla="*/ 2147483647 h 1576"/>
              <a:gd name="T88" fmla="*/ 2147483647 w 2368"/>
              <a:gd name="T89" fmla="*/ 2147483647 h 1576"/>
              <a:gd name="T90" fmla="*/ 2147483647 w 2368"/>
              <a:gd name="T91" fmla="*/ 2147483647 h 1576"/>
              <a:gd name="T92" fmla="*/ 2147483647 w 2368"/>
              <a:gd name="T93" fmla="*/ 2147483647 h 1576"/>
              <a:gd name="T94" fmla="*/ 2147483647 w 2368"/>
              <a:gd name="T95" fmla="*/ 2147483647 h 1576"/>
              <a:gd name="T96" fmla="*/ 2147483647 w 2368"/>
              <a:gd name="T97" fmla="*/ 2147483647 h 1576"/>
              <a:gd name="T98" fmla="*/ 2147483647 w 2368"/>
              <a:gd name="T99" fmla="*/ 2147483647 h 1576"/>
              <a:gd name="T100" fmla="*/ 2147483647 w 2368"/>
              <a:gd name="T101" fmla="*/ 2147483647 h 1576"/>
              <a:gd name="T102" fmla="*/ 2147483647 w 2368"/>
              <a:gd name="T103" fmla="*/ 2147483647 h 1576"/>
              <a:gd name="T104" fmla="*/ 2147483647 w 2368"/>
              <a:gd name="T105" fmla="*/ 2147483647 h 1576"/>
              <a:gd name="T106" fmla="*/ 2147483647 w 2368"/>
              <a:gd name="T107" fmla="*/ 2147483647 h 1576"/>
              <a:gd name="T108" fmla="*/ 2147483647 w 2368"/>
              <a:gd name="T109" fmla="*/ 2147483647 h 1576"/>
              <a:gd name="T110" fmla="*/ 2147483647 w 2368"/>
              <a:gd name="T111" fmla="*/ 2147483647 h 1576"/>
              <a:gd name="T112" fmla="*/ 2147483647 w 2368"/>
              <a:gd name="T113" fmla="*/ 2147483647 h 1576"/>
              <a:gd name="T114" fmla="*/ 2147483647 w 2368"/>
              <a:gd name="T115" fmla="*/ 2147483647 h 1576"/>
              <a:gd name="T116" fmla="*/ 2147483647 w 2368"/>
              <a:gd name="T117" fmla="*/ 2147483647 h 1576"/>
              <a:gd name="T118" fmla="*/ 2147483647 w 2368"/>
              <a:gd name="T119" fmla="*/ 2147483647 h 157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368"/>
              <a:gd name="T181" fmla="*/ 0 h 1576"/>
              <a:gd name="T182" fmla="*/ 2368 w 2368"/>
              <a:gd name="T183" fmla="*/ 1576 h 157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368" h="1576">
                <a:moveTo>
                  <a:pt x="0" y="1421"/>
                </a:moveTo>
                <a:lnTo>
                  <a:pt x="0" y="1456"/>
                </a:lnTo>
                <a:lnTo>
                  <a:pt x="4" y="1490"/>
                </a:lnTo>
                <a:lnTo>
                  <a:pt x="18" y="1521"/>
                </a:lnTo>
                <a:lnTo>
                  <a:pt x="27" y="1534"/>
                </a:lnTo>
                <a:lnTo>
                  <a:pt x="39" y="1546"/>
                </a:lnTo>
                <a:lnTo>
                  <a:pt x="64" y="1560"/>
                </a:lnTo>
                <a:lnTo>
                  <a:pt x="94" y="1571"/>
                </a:lnTo>
                <a:lnTo>
                  <a:pt x="125" y="1576"/>
                </a:lnTo>
                <a:lnTo>
                  <a:pt x="152" y="1571"/>
                </a:lnTo>
                <a:lnTo>
                  <a:pt x="182" y="1558"/>
                </a:lnTo>
                <a:lnTo>
                  <a:pt x="205" y="1537"/>
                </a:lnTo>
                <a:lnTo>
                  <a:pt x="224" y="1511"/>
                </a:lnTo>
                <a:lnTo>
                  <a:pt x="240" y="1483"/>
                </a:lnTo>
                <a:lnTo>
                  <a:pt x="247" y="1460"/>
                </a:lnTo>
                <a:lnTo>
                  <a:pt x="249" y="1435"/>
                </a:lnTo>
                <a:lnTo>
                  <a:pt x="252" y="1389"/>
                </a:lnTo>
                <a:lnTo>
                  <a:pt x="256" y="1384"/>
                </a:lnTo>
                <a:lnTo>
                  <a:pt x="261" y="1379"/>
                </a:lnTo>
                <a:lnTo>
                  <a:pt x="277" y="1379"/>
                </a:lnTo>
                <a:lnTo>
                  <a:pt x="307" y="1375"/>
                </a:lnTo>
                <a:lnTo>
                  <a:pt x="337" y="1368"/>
                </a:lnTo>
                <a:lnTo>
                  <a:pt x="365" y="1359"/>
                </a:lnTo>
                <a:lnTo>
                  <a:pt x="388" y="1345"/>
                </a:lnTo>
                <a:lnTo>
                  <a:pt x="436" y="1312"/>
                </a:lnTo>
                <a:lnTo>
                  <a:pt x="480" y="1271"/>
                </a:lnTo>
                <a:lnTo>
                  <a:pt x="497" y="1250"/>
                </a:lnTo>
                <a:lnTo>
                  <a:pt x="510" y="1229"/>
                </a:lnTo>
                <a:lnTo>
                  <a:pt x="538" y="1185"/>
                </a:lnTo>
                <a:lnTo>
                  <a:pt x="557" y="1146"/>
                </a:lnTo>
                <a:lnTo>
                  <a:pt x="566" y="1127"/>
                </a:lnTo>
                <a:lnTo>
                  <a:pt x="580" y="1113"/>
                </a:lnTo>
                <a:lnTo>
                  <a:pt x="601" y="1141"/>
                </a:lnTo>
                <a:lnTo>
                  <a:pt x="626" y="1164"/>
                </a:lnTo>
                <a:lnTo>
                  <a:pt x="654" y="1185"/>
                </a:lnTo>
                <a:lnTo>
                  <a:pt x="684" y="1203"/>
                </a:lnTo>
                <a:lnTo>
                  <a:pt x="718" y="1217"/>
                </a:lnTo>
                <a:lnTo>
                  <a:pt x="755" y="1224"/>
                </a:lnTo>
                <a:lnTo>
                  <a:pt x="792" y="1229"/>
                </a:lnTo>
                <a:lnTo>
                  <a:pt x="829" y="1227"/>
                </a:lnTo>
                <a:lnTo>
                  <a:pt x="871" y="1220"/>
                </a:lnTo>
                <a:lnTo>
                  <a:pt x="908" y="1210"/>
                </a:lnTo>
                <a:lnTo>
                  <a:pt x="945" y="1197"/>
                </a:lnTo>
                <a:lnTo>
                  <a:pt x="977" y="1178"/>
                </a:lnTo>
                <a:lnTo>
                  <a:pt x="1007" y="1157"/>
                </a:lnTo>
                <a:lnTo>
                  <a:pt x="1037" y="1134"/>
                </a:lnTo>
                <a:lnTo>
                  <a:pt x="1063" y="1109"/>
                </a:lnTo>
                <a:lnTo>
                  <a:pt x="1084" y="1078"/>
                </a:lnTo>
                <a:lnTo>
                  <a:pt x="1097" y="1041"/>
                </a:lnTo>
                <a:lnTo>
                  <a:pt x="1127" y="1041"/>
                </a:lnTo>
                <a:lnTo>
                  <a:pt x="1160" y="1037"/>
                </a:lnTo>
                <a:lnTo>
                  <a:pt x="1190" y="1028"/>
                </a:lnTo>
                <a:lnTo>
                  <a:pt x="1220" y="1016"/>
                </a:lnTo>
                <a:lnTo>
                  <a:pt x="1275" y="986"/>
                </a:lnTo>
                <a:lnTo>
                  <a:pt x="1326" y="951"/>
                </a:lnTo>
                <a:lnTo>
                  <a:pt x="1349" y="933"/>
                </a:lnTo>
                <a:lnTo>
                  <a:pt x="1370" y="914"/>
                </a:lnTo>
                <a:lnTo>
                  <a:pt x="1409" y="877"/>
                </a:lnTo>
                <a:lnTo>
                  <a:pt x="1442" y="824"/>
                </a:lnTo>
                <a:lnTo>
                  <a:pt x="1469" y="766"/>
                </a:lnTo>
                <a:lnTo>
                  <a:pt x="1483" y="780"/>
                </a:lnTo>
                <a:lnTo>
                  <a:pt x="1500" y="796"/>
                </a:lnTo>
                <a:lnTo>
                  <a:pt x="1518" y="810"/>
                </a:lnTo>
                <a:lnTo>
                  <a:pt x="1527" y="815"/>
                </a:lnTo>
                <a:lnTo>
                  <a:pt x="1541" y="817"/>
                </a:lnTo>
                <a:lnTo>
                  <a:pt x="1532" y="835"/>
                </a:lnTo>
                <a:lnTo>
                  <a:pt x="1525" y="856"/>
                </a:lnTo>
                <a:lnTo>
                  <a:pt x="1523" y="879"/>
                </a:lnTo>
                <a:lnTo>
                  <a:pt x="1523" y="903"/>
                </a:lnTo>
                <a:lnTo>
                  <a:pt x="1534" y="926"/>
                </a:lnTo>
                <a:lnTo>
                  <a:pt x="1548" y="944"/>
                </a:lnTo>
                <a:lnTo>
                  <a:pt x="1569" y="960"/>
                </a:lnTo>
                <a:lnTo>
                  <a:pt x="1592" y="970"/>
                </a:lnTo>
                <a:lnTo>
                  <a:pt x="1615" y="974"/>
                </a:lnTo>
                <a:lnTo>
                  <a:pt x="1638" y="977"/>
                </a:lnTo>
                <a:lnTo>
                  <a:pt x="1682" y="974"/>
                </a:lnTo>
                <a:lnTo>
                  <a:pt x="1726" y="965"/>
                </a:lnTo>
                <a:lnTo>
                  <a:pt x="1768" y="951"/>
                </a:lnTo>
                <a:lnTo>
                  <a:pt x="1844" y="912"/>
                </a:lnTo>
                <a:lnTo>
                  <a:pt x="1913" y="868"/>
                </a:lnTo>
                <a:lnTo>
                  <a:pt x="1932" y="842"/>
                </a:lnTo>
                <a:lnTo>
                  <a:pt x="1946" y="810"/>
                </a:lnTo>
                <a:lnTo>
                  <a:pt x="1952" y="778"/>
                </a:lnTo>
                <a:lnTo>
                  <a:pt x="1952" y="745"/>
                </a:lnTo>
                <a:lnTo>
                  <a:pt x="1985" y="755"/>
                </a:lnTo>
                <a:lnTo>
                  <a:pt x="2022" y="757"/>
                </a:lnTo>
                <a:lnTo>
                  <a:pt x="2059" y="757"/>
                </a:lnTo>
                <a:lnTo>
                  <a:pt x="2096" y="750"/>
                </a:lnTo>
                <a:lnTo>
                  <a:pt x="2130" y="741"/>
                </a:lnTo>
                <a:lnTo>
                  <a:pt x="2165" y="727"/>
                </a:lnTo>
                <a:lnTo>
                  <a:pt x="2195" y="711"/>
                </a:lnTo>
                <a:lnTo>
                  <a:pt x="2223" y="687"/>
                </a:lnTo>
                <a:lnTo>
                  <a:pt x="2276" y="643"/>
                </a:lnTo>
                <a:lnTo>
                  <a:pt x="2301" y="618"/>
                </a:lnTo>
                <a:lnTo>
                  <a:pt x="2325" y="590"/>
                </a:lnTo>
                <a:lnTo>
                  <a:pt x="2343" y="562"/>
                </a:lnTo>
                <a:lnTo>
                  <a:pt x="2359" y="530"/>
                </a:lnTo>
                <a:lnTo>
                  <a:pt x="2366" y="498"/>
                </a:lnTo>
                <a:lnTo>
                  <a:pt x="2368" y="463"/>
                </a:lnTo>
                <a:lnTo>
                  <a:pt x="2359" y="426"/>
                </a:lnTo>
                <a:lnTo>
                  <a:pt x="2348" y="393"/>
                </a:lnTo>
                <a:lnTo>
                  <a:pt x="2331" y="361"/>
                </a:lnTo>
                <a:lnTo>
                  <a:pt x="2313" y="329"/>
                </a:lnTo>
                <a:lnTo>
                  <a:pt x="2292" y="301"/>
                </a:lnTo>
                <a:lnTo>
                  <a:pt x="2269" y="273"/>
                </a:lnTo>
                <a:lnTo>
                  <a:pt x="2216" y="227"/>
                </a:lnTo>
                <a:lnTo>
                  <a:pt x="2193" y="215"/>
                </a:lnTo>
                <a:lnTo>
                  <a:pt x="2167" y="208"/>
                </a:lnTo>
                <a:lnTo>
                  <a:pt x="2144" y="204"/>
                </a:lnTo>
                <a:lnTo>
                  <a:pt x="2121" y="201"/>
                </a:lnTo>
                <a:lnTo>
                  <a:pt x="2073" y="204"/>
                </a:lnTo>
                <a:lnTo>
                  <a:pt x="2024" y="213"/>
                </a:lnTo>
                <a:lnTo>
                  <a:pt x="1976" y="227"/>
                </a:lnTo>
                <a:lnTo>
                  <a:pt x="1929" y="245"/>
                </a:lnTo>
                <a:lnTo>
                  <a:pt x="1885" y="266"/>
                </a:lnTo>
                <a:lnTo>
                  <a:pt x="1844" y="285"/>
                </a:lnTo>
                <a:lnTo>
                  <a:pt x="1821" y="222"/>
                </a:lnTo>
                <a:lnTo>
                  <a:pt x="1807" y="185"/>
                </a:lnTo>
                <a:lnTo>
                  <a:pt x="1791" y="150"/>
                </a:lnTo>
                <a:lnTo>
                  <a:pt x="1770" y="118"/>
                </a:lnTo>
                <a:lnTo>
                  <a:pt x="1747" y="90"/>
                </a:lnTo>
                <a:lnTo>
                  <a:pt x="1719" y="65"/>
                </a:lnTo>
                <a:lnTo>
                  <a:pt x="1691" y="42"/>
                </a:lnTo>
                <a:lnTo>
                  <a:pt x="1657" y="26"/>
                </a:lnTo>
                <a:lnTo>
                  <a:pt x="1620" y="9"/>
                </a:lnTo>
                <a:lnTo>
                  <a:pt x="1592" y="2"/>
                </a:lnTo>
                <a:lnTo>
                  <a:pt x="1562" y="0"/>
                </a:lnTo>
                <a:lnTo>
                  <a:pt x="1532" y="0"/>
                </a:lnTo>
                <a:lnTo>
                  <a:pt x="1504" y="0"/>
                </a:lnTo>
                <a:lnTo>
                  <a:pt x="1446" y="9"/>
                </a:lnTo>
                <a:lnTo>
                  <a:pt x="1389" y="26"/>
                </a:lnTo>
                <a:lnTo>
                  <a:pt x="1333" y="46"/>
                </a:lnTo>
                <a:lnTo>
                  <a:pt x="1282" y="69"/>
                </a:lnTo>
                <a:lnTo>
                  <a:pt x="1234" y="97"/>
                </a:lnTo>
                <a:lnTo>
                  <a:pt x="1190" y="125"/>
                </a:lnTo>
                <a:lnTo>
                  <a:pt x="1116" y="181"/>
                </a:lnTo>
                <a:lnTo>
                  <a:pt x="1040" y="243"/>
                </a:lnTo>
                <a:lnTo>
                  <a:pt x="968" y="310"/>
                </a:lnTo>
                <a:lnTo>
                  <a:pt x="936" y="347"/>
                </a:lnTo>
                <a:lnTo>
                  <a:pt x="903" y="387"/>
                </a:lnTo>
                <a:lnTo>
                  <a:pt x="873" y="433"/>
                </a:lnTo>
                <a:lnTo>
                  <a:pt x="848" y="484"/>
                </a:lnTo>
                <a:lnTo>
                  <a:pt x="799" y="590"/>
                </a:lnTo>
                <a:lnTo>
                  <a:pt x="790" y="618"/>
                </a:lnTo>
                <a:lnTo>
                  <a:pt x="785" y="646"/>
                </a:lnTo>
                <a:lnTo>
                  <a:pt x="762" y="632"/>
                </a:lnTo>
                <a:lnTo>
                  <a:pt x="737" y="620"/>
                </a:lnTo>
                <a:lnTo>
                  <a:pt x="679" y="597"/>
                </a:lnTo>
                <a:lnTo>
                  <a:pt x="649" y="590"/>
                </a:lnTo>
                <a:lnTo>
                  <a:pt x="617" y="588"/>
                </a:lnTo>
                <a:lnTo>
                  <a:pt x="584" y="588"/>
                </a:lnTo>
                <a:lnTo>
                  <a:pt x="554" y="595"/>
                </a:lnTo>
                <a:lnTo>
                  <a:pt x="508" y="618"/>
                </a:lnTo>
                <a:lnTo>
                  <a:pt x="467" y="643"/>
                </a:lnTo>
                <a:lnTo>
                  <a:pt x="427" y="676"/>
                </a:lnTo>
                <a:lnTo>
                  <a:pt x="393" y="711"/>
                </a:lnTo>
                <a:lnTo>
                  <a:pt x="360" y="748"/>
                </a:lnTo>
                <a:lnTo>
                  <a:pt x="330" y="789"/>
                </a:lnTo>
                <a:lnTo>
                  <a:pt x="305" y="831"/>
                </a:lnTo>
                <a:lnTo>
                  <a:pt x="284" y="877"/>
                </a:lnTo>
                <a:lnTo>
                  <a:pt x="265" y="933"/>
                </a:lnTo>
                <a:lnTo>
                  <a:pt x="254" y="988"/>
                </a:lnTo>
                <a:lnTo>
                  <a:pt x="247" y="1044"/>
                </a:lnTo>
                <a:lnTo>
                  <a:pt x="245" y="1097"/>
                </a:lnTo>
                <a:lnTo>
                  <a:pt x="194" y="1099"/>
                </a:lnTo>
                <a:lnTo>
                  <a:pt x="143" y="1113"/>
                </a:lnTo>
                <a:lnTo>
                  <a:pt x="97" y="1134"/>
                </a:lnTo>
                <a:lnTo>
                  <a:pt x="76" y="1146"/>
                </a:lnTo>
                <a:lnTo>
                  <a:pt x="60" y="1162"/>
                </a:lnTo>
                <a:lnTo>
                  <a:pt x="48" y="1183"/>
                </a:lnTo>
                <a:lnTo>
                  <a:pt x="39" y="1203"/>
                </a:lnTo>
                <a:lnTo>
                  <a:pt x="34" y="1224"/>
                </a:lnTo>
                <a:lnTo>
                  <a:pt x="34" y="1247"/>
                </a:lnTo>
                <a:lnTo>
                  <a:pt x="34" y="1268"/>
                </a:lnTo>
                <a:lnTo>
                  <a:pt x="39" y="1291"/>
                </a:lnTo>
                <a:lnTo>
                  <a:pt x="46" y="1310"/>
                </a:lnTo>
                <a:lnTo>
                  <a:pt x="55" y="1331"/>
                </a:lnTo>
                <a:lnTo>
                  <a:pt x="37" y="1347"/>
                </a:lnTo>
                <a:lnTo>
                  <a:pt x="21" y="1370"/>
                </a:lnTo>
                <a:lnTo>
                  <a:pt x="9" y="1393"/>
                </a:lnTo>
                <a:lnTo>
                  <a:pt x="0" y="142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lin ang="2700000" scaled="1"/>
          </a:gradFill>
          <a:ln w="12700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1 Explosión 2"/>
          <p:cNvSpPr/>
          <p:nvPr/>
        </p:nvSpPr>
        <p:spPr>
          <a:xfrm>
            <a:off x="3563938" y="3573463"/>
            <a:ext cx="5099050" cy="2951162"/>
          </a:xfrm>
          <a:prstGeom prst="irregularSeal2">
            <a:avLst/>
          </a:prstGeom>
          <a:solidFill>
            <a:schemeClr val="bg1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400" dirty="0" err="1">
                <a:solidFill>
                  <a:schemeClr val="tx1"/>
                </a:solidFill>
              </a:rPr>
              <a:t>Primitive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men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es-ES_tradnl" sz="2400" dirty="0" err="1">
                <a:solidFill>
                  <a:schemeClr val="tx1"/>
                </a:solidFill>
              </a:rPr>
              <a:t>didn’t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eat</a:t>
            </a:r>
            <a:r>
              <a:rPr lang="es-ES_tradnl" sz="2400" dirty="0">
                <a:solidFill>
                  <a:schemeClr val="tx1"/>
                </a:solidFill>
              </a:rPr>
              <a:t> ice </a:t>
            </a:r>
            <a:r>
              <a:rPr lang="es-ES_tradnl" sz="2400" dirty="0" err="1">
                <a:solidFill>
                  <a:schemeClr val="tx1"/>
                </a:solidFill>
              </a:rPr>
              <a:t>cream</a:t>
            </a:r>
            <a:endParaRPr lang="es-ES" dirty="0"/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>
          <a:blip r:embed="rId3" cstate="screen"/>
          <a:srcRect l="3613" t="13727" r="4021" b="23289"/>
          <a:stretch>
            <a:fillRect/>
          </a:stretch>
        </p:blipFill>
        <p:spPr bwMode="auto">
          <a:xfrm>
            <a:off x="1447800" y="188913"/>
            <a:ext cx="66548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7 Grupo"/>
          <p:cNvGrpSpPr/>
          <p:nvPr/>
        </p:nvGrpSpPr>
        <p:grpSpPr>
          <a:xfrm>
            <a:off x="1187624" y="2167086"/>
            <a:ext cx="2665365" cy="4286250"/>
            <a:chOff x="4067944" y="1916832"/>
            <a:chExt cx="2665365" cy="4286250"/>
          </a:xfrm>
          <a:effectLst>
            <a:outerShdw blurRad="50800" dir="5400000" algn="ctr" rotWithShape="0">
              <a:srgbClr val="000000">
                <a:alpha val="43137"/>
              </a:srgbClr>
            </a:outerShdw>
          </a:effectLst>
        </p:grpSpPr>
        <p:pic>
          <p:nvPicPr>
            <p:cNvPr id="35842" name="Picture 2" descr="http://ancienthistory.mrdonn.org/earlyhumans_club.gif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/>
              </a:extLst>
            </a:blip>
            <a:srcRect/>
            <a:stretch/>
          </p:blipFill>
          <p:spPr bwMode="auto">
            <a:xfrm>
              <a:off x="4067944" y="1916832"/>
              <a:ext cx="2665365" cy="4286250"/>
            </a:xfrm>
            <a:prstGeom prst="rect">
              <a:avLst/>
            </a:prstGeom>
            <a:noFill/>
            <a:effectLst>
              <a:outerShdw blurRad="76200" dist="139700" dir="16020000" sy="23000" kx="-1200000" algn="bl" rotWithShape="0">
                <a:prstClr val="black">
                  <a:alpha val="20000"/>
                </a:prstClr>
              </a:outerShdw>
            </a:effectLst>
            <a:extLst>
              <a:ext uri="{909E8E84-426E-40DD-AFC4-6F175D3DCCD1}"/>
            </a:extLst>
          </p:spPr>
        </p:pic>
        <p:pic>
          <p:nvPicPr>
            <p:cNvPr id="35846" name="Picture 6" descr="http://images.colourbox.com/thumb_COLOURBOX2223812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/>
              </a:extLst>
            </a:blip>
            <a:srcRect/>
            <a:stretch/>
          </p:blipFill>
          <p:spPr bwMode="auto">
            <a:xfrm rot="19694557">
              <a:off x="5552905" y="3529076"/>
              <a:ext cx="760612" cy="1060102"/>
            </a:xfrm>
            <a:prstGeom prst="rect">
              <a:avLst/>
            </a:prstGeom>
            <a:noFill/>
            <a:extLst>
              <a:ext uri="{909E8E84-426E-40DD-AFC4-6F175D3DCCD1}"/>
            </a:extLst>
          </p:spPr>
        </p:pic>
      </p:grpSp>
      <p:cxnSp>
        <p:nvCxnSpPr>
          <p:cNvPr id="28" name="27 Conector recto"/>
          <p:cNvCxnSpPr/>
          <p:nvPr/>
        </p:nvCxnSpPr>
        <p:spPr>
          <a:xfrm>
            <a:off x="2820988" y="3792538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flipH="1">
            <a:off x="2820988" y="3792538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858" name="Picture 18" descr="http://watermarked.cutcaster.com/cutcaster-photo-100733689-Cartoon-aviator-on-blue-sky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27450" y="830263"/>
            <a:ext cx="2500313" cy="18018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37" name="36 Explosión 2"/>
          <p:cNvSpPr/>
          <p:nvPr/>
        </p:nvSpPr>
        <p:spPr>
          <a:xfrm>
            <a:off x="4067175" y="1484313"/>
            <a:ext cx="4897438" cy="2305050"/>
          </a:xfrm>
          <a:prstGeom prst="irregularSeal2">
            <a:avLst/>
          </a:prstGeom>
          <a:solidFill>
            <a:schemeClr val="bg1"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2400" dirty="0" err="1">
                <a:solidFill>
                  <a:schemeClr val="tx1"/>
                </a:solidFill>
              </a:rPr>
              <a:t>There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weren’t</a:t>
            </a:r>
            <a:r>
              <a:rPr lang="es-ES_tradnl" sz="2400" dirty="0">
                <a:solidFill>
                  <a:schemeClr val="tx1"/>
                </a:solidFill>
              </a:rPr>
              <a:t> </a:t>
            </a:r>
            <a:r>
              <a:rPr lang="es-ES_tradnl" sz="2400" dirty="0" err="1">
                <a:solidFill>
                  <a:schemeClr val="tx1"/>
                </a:solidFill>
              </a:rPr>
              <a:t>any</a:t>
            </a:r>
            <a:r>
              <a:rPr lang="es-ES_tradnl" sz="2400" dirty="0">
                <a:solidFill>
                  <a:schemeClr val="tx1"/>
                </a:solidFill>
              </a:rPr>
              <a:t> planes in </a:t>
            </a:r>
            <a:r>
              <a:rPr lang="es-ES_tradnl" sz="2400" dirty="0" err="1">
                <a:solidFill>
                  <a:schemeClr val="tx1"/>
                </a:solidFill>
              </a:rPr>
              <a:t>the</a:t>
            </a:r>
            <a:r>
              <a:rPr lang="es-ES_tradnl" sz="2400" dirty="0">
                <a:solidFill>
                  <a:schemeClr val="tx1"/>
                </a:solidFill>
              </a:rPr>
              <a:t> Stone </a:t>
            </a:r>
            <a:r>
              <a:rPr lang="es-ES_tradnl" sz="2400" dirty="0" err="1">
                <a:solidFill>
                  <a:schemeClr val="tx1"/>
                </a:solidFill>
              </a:rPr>
              <a:t>Age</a:t>
            </a:r>
            <a:endParaRPr lang="es-ES" dirty="0"/>
          </a:p>
        </p:txBody>
      </p:sp>
      <p:cxnSp>
        <p:nvCxnSpPr>
          <p:cNvPr id="38" name="37 Conector recto"/>
          <p:cNvCxnSpPr/>
          <p:nvPr/>
        </p:nvCxnSpPr>
        <p:spPr>
          <a:xfrm>
            <a:off x="4397375" y="1392238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 flipH="1">
            <a:off x="4397375" y="1392238"/>
            <a:ext cx="79375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Explosión 2"/>
          <p:cNvSpPr/>
          <p:nvPr/>
        </p:nvSpPr>
        <p:spPr>
          <a:xfrm>
            <a:off x="209550" y="552450"/>
            <a:ext cx="4038600" cy="2014538"/>
          </a:xfrm>
          <a:prstGeom prst="irregularSeal2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b="1" dirty="0" err="1">
                <a:solidFill>
                  <a:schemeClr val="tx1"/>
                </a:solidFill>
              </a:rPr>
              <a:t>Oops</a:t>
            </a:r>
            <a:r>
              <a:rPr lang="es-ES_tradnl" b="1" dirty="0">
                <a:solidFill>
                  <a:schemeClr val="tx1"/>
                </a:solidFill>
              </a:rPr>
              <a:t>! </a:t>
            </a:r>
            <a:r>
              <a:rPr lang="es-ES_tradnl" b="1" dirty="0" err="1">
                <a:solidFill>
                  <a:schemeClr val="tx1"/>
                </a:solidFill>
              </a:rPr>
              <a:t>Something</a:t>
            </a:r>
            <a:r>
              <a:rPr lang="es-ES_tradnl" b="1" dirty="0">
                <a:solidFill>
                  <a:schemeClr val="tx1"/>
                </a:solidFill>
              </a:rPr>
              <a:t> </a:t>
            </a:r>
            <a:r>
              <a:rPr lang="es-ES_tradnl" b="1" dirty="0" err="1">
                <a:solidFill>
                  <a:schemeClr val="tx1"/>
                </a:solidFill>
              </a:rPr>
              <a:t>went</a:t>
            </a:r>
            <a:r>
              <a:rPr lang="es-ES_tradnl" b="1" dirty="0">
                <a:solidFill>
                  <a:schemeClr val="tx1"/>
                </a:solidFill>
              </a:rPr>
              <a:t> </a:t>
            </a:r>
            <a:r>
              <a:rPr lang="es-ES_tradnl" b="1" dirty="0" err="1">
                <a:solidFill>
                  <a:schemeClr val="tx1"/>
                </a:solidFill>
              </a:rPr>
              <a:t>wrong</a:t>
            </a:r>
            <a:r>
              <a:rPr lang="es-ES_tradnl" b="1" dirty="0">
                <a:solidFill>
                  <a:schemeClr val="tx1"/>
                </a:solidFill>
              </a:rPr>
              <a:t>!</a:t>
            </a:r>
            <a:endParaRPr lang="es-E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7" grpId="0" animBg="1"/>
      <p:bldP spid="25" grpId="0" animBg="1"/>
      <p:bldP spid="25" grpId="1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32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Diseño predeterminado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JOSE HERBE</dc:creator>
  <cp:lastModifiedBy>Марьян</cp:lastModifiedBy>
  <cp:revision>89</cp:revision>
  <dcterms:created xsi:type="dcterms:W3CDTF">2013-03-17T19:08:02Z</dcterms:created>
  <dcterms:modified xsi:type="dcterms:W3CDTF">2018-06-29T11:15:52Z</dcterms:modified>
</cp:coreProperties>
</file>