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0" r:id="rId3"/>
    <p:sldId id="263" r:id="rId4"/>
    <p:sldId id="276" r:id="rId5"/>
    <p:sldId id="286" r:id="rId6"/>
    <p:sldId id="290" r:id="rId7"/>
    <p:sldId id="287" r:id="rId8"/>
    <p:sldId id="291" r:id="rId9"/>
    <p:sldId id="289" r:id="rId10"/>
    <p:sldId id="269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E2C39A"/>
    <a:srgbClr val="F2B476"/>
    <a:srgbClr val="F4BE88"/>
    <a:srgbClr val="FFBE7D"/>
    <a:srgbClr val="CC3300"/>
    <a:srgbClr val="996633"/>
    <a:srgbClr val="FFE2C5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261F1-3E7E-4453-A277-A4D20A8CA38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3DD00-1380-4FCD-9F1B-43681F82F75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1CE42-8A0B-4886-8AB9-31D54361D6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CB928-8413-4EB2-AA2F-F8F4B2F5F9B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8DEB-940A-4989-BF32-3EABDD06C5C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2214A-1343-417B-93BA-EC8892B8BAE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5442A-42F1-4E99-A054-2BF4D7D35A3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C83BB-5E66-4E4B-A6F4-AC2867D9A36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9697C-B465-48F6-99F4-A06BE43201E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A5711-0506-4C7D-B010-3D16B5395AE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1C036-7F80-4695-9A41-BA8A0CC4D24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A520CC3-A82A-4043-871E-182147B79F9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2.wav"/><Relationship Id="rId7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audio" Target="../media/audio3.wav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2" descr="http://cdn1.iconfinder.com/data/icons/imod/512/Software/time%20machin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10800000" flipH="1">
            <a:off x="3243658" y="408535"/>
            <a:ext cx="2738236" cy="270199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/>
          </a:extLst>
        </p:spPr>
      </p:pic>
      <p:pic>
        <p:nvPicPr>
          <p:cNvPr id="7171" name="Picture 68" descr="http://www.gifandgif.es/gifs_animados/Contadores/Gifs%20Animados%20Contadores%20(9)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24300" y="5013325"/>
            <a:ext cx="1403350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107950" y="4437063"/>
            <a:ext cx="2871788" cy="24907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6" name="5 Forma libre"/>
          <p:cNvSpPr/>
          <p:nvPr/>
        </p:nvSpPr>
        <p:spPr>
          <a:xfrm>
            <a:off x="346075" y="0"/>
            <a:ext cx="1474788" cy="2189163"/>
          </a:xfrm>
          <a:custGeom>
            <a:avLst/>
            <a:gdLst>
              <a:gd name="connsiteX0" fmla="*/ 1330036 w 1474596"/>
              <a:gd name="connsiteY0" fmla="*/ 2202873 h 2202873"/>
              <a:gd name="connsiteX1" fmla="*/ 1427018 w 1474596"/>
              <a:gd name="connsiteY1" fmla="*/ 1828800 h 2202873"/>
              <a:gd name="connsiteX2" fmla="*/ 665018 w 1474596"/>
              <a:gd name="connsiteY2" fmla="*/ 1385455 h 2202873"/>
              <a:gd name="connsiteX3" fmla="*/ 1316181 w 1474596"/>
              <a:gd name="connsiteY3" fmla="*/ 1039091 h 2202873"/>
              <a:gd name="connsiteX4" fmla="*/ 471054 w 1474596"/>
              <a:gd name="connsiteY4" fmla="*/ 595746 h 2202873"/>
              <a:gd name="connsiteX5" fmla="*/ 1177636 w 1474596"/>
              <a:gd name="connsiteY5" fmla="*/ 249382 h 2202873"/>
              <a:gd name="connsiteX6" fmla="*/ 0 w 1474596"/>
              <a:gd name="connsiteY6" fmla="*/ 0 h 220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4596" h="2202873">
                <a:moveTo>
                  <a:pt x="1330036" y="2202873"/>
                </a:moveTo>
                <a:cubicBezTo>
                  <a:pt x="1433945" y="2083954"/>
                  <a:pt x="1537854" y="1965036"/>
                  <a:pt x="1427018" y="1828800"/>
                </a:cubicBezTo>
                <a:cubicBezTo>
                  <a:pt x="1316182" y="1692564"/>
                  <a:pt x="683491" y="1517073"/>
                  <a:pt x="665018" y="1385455"/>
                </a:cubicBezTo>
                <a:cubicBezTo>
                  <a:pt x="646545" y="1253837"/>
                  <a:pt x="1348508" y="1170709"/>
                  <a:pt x="1316181" y="1039091"/>
                </a:cubicBezTo>
                <a:cubicBezTo>
                  <a:pt x="1283854" y="907473"/>
                  <a:pt x="494145" y="727364"/>
                  <a:pt x="471054" y="595746"/>
                </a:cubicBezTo>
                <a:cubicBezTo>
                  <a:pt x="447963" y="464128"/>
                  <a:pt x="1256145" y="348673"/>
                  <a:pt x="1177636" y="249382"/>
                </a:cubicBezTo>
                <a:cubicBezTo>
                  <a:pt x="1099127" y="150091"/>
                  <a:pt x="549563" y="75045"/>
                  <a:pt x="0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6 Forma libre"/>
          <p:cNvSpPr/>
          <p:nvPr/>
        </p:nvSpPr>
        <p:spPr>
          <a:xfrm flipH="1">
            <a:off x="7466013" y="0"/>
            <a:ext cx="1462087" cy="2189163"/>
          </a:xfrm>
          <a:custGeom>
            <a:avLst/>
            <a:gdLst>
              <a:gd name="connsiteX0" fmla="*/ 1330036 w 1474596"/>
              <a:gd name="connsiteY0" fmla="*/ 2202873 h 2202873"/>
              <a:gd name="connsiteX1" fmla="*/ 1427018 w 1474596"/>
              <a:gd name="connsiteY1" fmla="*/ 1828800 h 2202873"/>
              <a:gd name="connsiteX2" fmla="*/ 665018 w 1474596"/>
              <a:gd name="connsiteY2" fmla="*/ 1385455 h 2202873"/>
              <a:gd name="connsiteX3" fmla="*/ 1316181 w 1474596"/>
              <a:gd name="connsiteY3" fmla="*/ 1039091 h 2202873"/>
              <a:gd name="connsiteX4" fmla="*/ 471054 w 1474596"/>
              <a:gd name="connsiteY4" fmla="*/ 595746 h 2202873"/>
              <a:gd name="connsiteX5" fmla="*/ 1177636 w 1474596"/>
              <a:gd name="connsiteY5" fmla="*/ 249382 h 2202873"/>
              <a:gd name="connsiteX6" fmla="*/ 0 w 1474596"/>
              <a:gd name="connsiteY6" fmla="*/ 0 h 220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4596" h="2202873">
                <a:moveTo>
                  <a:pt x="1330036" y="2202873"/>
                </a:moveTo>
                <a:cubicBezTo>
                  <a:pt x="1433945" y="2083954"/>
                  <a:pt x="1537854" y="1965036"/>
                  <a:pt x="1427018" y="1828800"/>
                </a:cubicBezTo>
                <a:cubicBezTo>
                  <a:pt x="1316182" y="1692564"/>
                  <a:pt x="683491" y="1517073"/>
                  <a:pt x="665018" y="1385455"/>
                </a:cubicBezTo>
                <a:cubicBezTo>
                  <a:pt x="646545" y="1253837"/>
                  <a:pt x="1348508" y="1170709"/>
                  <a:pt x="1316181" y="1039091"/>
                </a:cubicBezTo>
                <a:cubicBezTo>
                  <a:pt x="1283854" y="907473"/>
                  <a:pt x="494145" y="727364"/>
                  <a:pt x="471054" y="595746"/>
                </a:cubicBezTo>
                <a:cubicBezTo>
                  <a:pt x="447963" y="464128"/>
                  <a:pt x="1256145" y="348673"/>
                  <a:pt x="1177636" y="249382"/>
                </a:cubicBezTo>
                <a:cubicBezTo>
                  <a:pt x="1099127" y="150091"/>
                  <a:pt x="549563" y="75045"/>
                  <a:pt x="0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2487960" y="3881339"/>
            <a:ext cx="4312096" cy="357223"/>
          </a:xfrm>
          <a:prstGeom prst="roundRect">
            <a:avLst>
              <a:gd name="adj" fmla="val 25602"/>
            </a:avLst>
          </a:prstGeom>
          <a:solidFill>
            <a:schemeClr val="bg1">
              <a:alpha val="52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3600" b="1" dirty="0"/>
          </a:p>
        </p:txBody>
      </p:sp>
      <p:pic>
        <p:nvPicPr>
          <p:cNvPr id="3082" name="9 Imagen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216150" y="3757613"/>
            <a:ext cx="4876800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ing 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8" descr="http://www.enchgallery.com/fractals/fractal%20images/timemachin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54 Rectángulo"/>
          <p:cNvSpPr/>
          <p:nvPr/>
        </p:nvSpPr>
        <p:spPr bwMode="auto">
          <a:xfrm>
            <a:off x="0" y="4879975"/>
            <a:ext cx="9144000" cy="1973263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49" name="Picture 6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1835150" y="2492375"/>
            <a:ext cx="4608513" cy="39973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52" name="51 Llamada ovalada"/>
          <p:cNvSpPr/>
          <p:nvPr/>
        </p:nvSpPr>
        <p:spPr>
          <a:xfrm>
            <a:off x="3131840" y="733694"/>
            <a:ext cx="5024356" cy="1728192"/>
          </a:xfrm>
          <a:prstGeom prst="wedgeEllipseCallout">
            <a:avLst>
              <a:gd name="adj1" fmla="val -28327"/>
              <a:gd name="adj2" fmla="val 63982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3200" dirty="0">
                <a:solidFill>
                  <a:schemeClr val="tx1"/>
                </a:solidFill>
                <a:latin typeface="akaDylan Plain" pitchFamily="82" charset="0"/>
              </a:rPr>
              <a:t>Good</a:t>
            </a:r>
            <a:r>
              <a:rPr lang="ru-RU" sz="3200" dirty="0">
                <a:solidFill>
                  <a:schemeClr val="tx1"/>
                </a:solidFill>
                <a:latin typeface="akaDylan Plain" pitchFamily="82" charset="0"/>
              </a:rPr>
              <a:t> </a:t>
            </a:r>
            <a:r>
              <a:rPr lang="es-ES_tradnl" sz="3200" dirty="0">
                <a:solidFill>
                  <a:schemeClr val="tx1"/>
                </a:solidFill>
                <a:latin typeface="akaDylan Plain" pitchFamily="82" charset="0"/>
              </a:rPr>
              <a:t>bye, time travel</a:t>
            </a:r>
            <a:r>
              <a:rPr lang="en-US" sz="3200" dirty="0">
                <a:solidFill>
                  <a:schemeClr val="tx1"/>
                </a:solidFill>
                <a:latin typeface="akaDylan Plain" pitchFamily="82" charset="0"/>
              </a:rPr>
              <a:t>l</a:t>
            </a:r>
            <a:r>
              <a:rPr lang="es-ES_tradnl" sz="3200" dirty="0">
                <a:solidFill>
                  <a:schemeClr val="tx1"/>
                </a:solidFill>
                <a:latin typeface="akaDylan Plain" pitchFamily="82" charset="0"/>
              </a:rPr>
              <a:t>ers!</a:t>
            </a:r>
            <a:endParaRPr lang="es-ES" sz="3200" dirty="0">
              <a:solidFill>
                <a:schemeClr val="tx1"/>
              </a:solidFill>
              <a:latin typeface="akaDylan Plain" pitchFamily="82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170021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8195" name="Picture 2" descr="google-earth-ancient-rome-3d-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01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AutoShape 13" descr="Z"/>
          <p:cNvSpPr>
            <a:spLocks noChangeAspect="1" noChangeArrowheads="1"/>
          </p:cNvSpPr>
          <p:nvPr/>
        </p:nvSpPr>
        <p:spPr bwMode="auto">
          <a:xfrm>
            <a:off x="4419600" y="3321050"/>
            <a:ext cx="2603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altLang="es-ES"/>
          </a:p>
        </p:txBody>
      </p:sp>
      <p:sp>
        <p:nvSpPr>
          <p:cNvPr id="8197" name="AutoShape 14" descr="Z"/>
          <p:cNvSpPr>
            <a:spLocks noChangeAspect="1" noChangeArrowheads="1"/>
          </p:cNvSpPr>
          <p:nvPr/>
        </p:nvSpPr>
        <p:spPr bwMode="auto">
          <a:xfrm>
            <a:off x="4419600" y="3321050"/>
            <a:ext cx="2603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altLang="es-ES"/>
          </a:p>
        </p:txBody>
      </p:sp>
      <p:pic>
        <p:nvPicPr>
          <p:cNvPr id="3077" name="Picture 16" descr="rome_boy"/>
          <p:cNvPicPr>
            <a:picLocks noChangeAspect="1" noChangeArrowheads="1"/>
          </p:cNvPicPr>
          <p:nvPr/>
        </p:nvPicPr>
        <p:blipFill>
          <a:blip r:embed="rId3" cstate="screen"/>
          <a:srcRect b="10333"/>
          <a:stretch>
            <a:fillRect/>
          </a:stretch>
        </p:blipFill>
        <p:spPr bwMode="auto">
          <a:xfrm>
            <a:off x="4840288" y="2349500"/>
            <a:ext cx="3763962" cy="45085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6162" name="Picture 18" descr="rome_woman"/>
          <p:cNvPicPr>
            <a:picLocks noChangeAspect="1" noChangeArrowheads="1"/>
          </p:cNvPicPr>
          <p:nvPr/>
        </p:nvPicPr>
        <p:blipFill>
          <a:blip r:embed="rId4" cstate="screen"/>
          <a:srcRect b="4241"/>
          <a:stretch>
            <a:fillRect/>
          </a:stretch>
        </p:blipFill>
        <p:spPr bwMode="auto">
          <a:xfrm>
            <a:off x="1387475" y="2420938"/>
            <a:ext cx="1606550" cy="34972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18 Llamada ovalada"/>
          <p:cNvSpPr/>
          <p:nvPr/>
        </p:nvSpPr>
        <p:spPr>
          <a:xfrm>
            <a:off x="3077722" y="634953"/>
            <a:ext cx="3888432" cy="1728192"/>
          </a:xfrm>
          <a:prstGeom prst="wedgeEllipseCallout">
            <a:avLst>
              <a:gd name="adj1" fmla="val 43641"/>
              <a:gd name="adj2" fmla="val 91239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800" b="1" dirty="0">
                <a:solidFill>
                  <a:schemeClr val="tx1"/>
                </a:solidFill>
                <a:latin typeface="Engravers MT" pitchFamily="18" charset="0"/>
              </a:rPr>
              <a:t>WELCOME TO ROME!</a:t>
            </a:r>
          </a:p>
        </p:txBody>
      </p:sp>
      <p:sp>
        <p:nvSpPr>
          <p:cNvPr id="8" name="7 Marco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pic>
        <p:nvPicPr>
          <p:cNvPr id="9" name="Picture 18" descr="rome_man"/>
          <p:cNvPicPr>
            <a:picLocks noChangeAspect="1" noChangeArrowheads="1"/>
          </p:cNvPicPr>
          <p:nvPr/>
        </p:nvPicPr>
        <p:blipFill>
          <a:blip r:embed="rId5" cstate="screen"/>
          <a:srcRect b="4243"/>
          <a:stretch>
            <a:fillRect/>
          </a:stretch>
        </p:blipFill>
        <p:spPr bwMode="auto">
          <a:xfrm>
            <a:off x="3036888" y="2603500"/>
            <a:ext cx="1500187" cy="33194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13" name="12 Rectángulo redondeado"/>
          <p:cNvSpPr/>
          <p:nvPr/>
        </p:nvSpPr>
        <p:spPr bwMode="auto">
          <a:xfrm>
            <a:off x="538808" y="6035776"/>
            <a:ext cx="1656928" cy="545249"/>
          </a:xfrm>
          <a:prstGeom prst="roundRect">
            <a:avLst>
              <a:gd name="adj" fmla="val 12586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11 Rectángulo redondeado"/>
          <p:cNvSpPr/>
          <p:nvPr/>
        </p:nvSpPr>
        <p:spPr bwMode="auto">
          <a:xfrm>
            <a:off x="683568" y="6137669"/>
            <a:ext cx="1378595" cy="315667"/>
          </a:xfrm>
          <a:prstGeom prst="roundRect">
            <a:avLst>
              <a:gd name="adj" fmla="val 12586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8213" name="Picture 68" descr="http://www.gifandgif.es/gifs_animados/Contadores/Gifs%20Animados%20Contadores%20(9)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5800" y="6022975"/>
            <a:ext cx="1403350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 Grupo"/>
          <p:cNvGrpSpPr>
            <a:grpSpLocks/>
          </p:cNvGrpSpPr>
          <p:nvPr/>
        </p:nvGrpSpPr>
        <p:grpSpPr bwMode="auto">
          <a:xfrm>
            <a:off x="1187450" y="2420938"/>
            <a:ext cx="2519363" cy="3968750"/>
            <a:chOff x="5802497" y="2685695"/>
            <a:chExt cx="2519258" cy="39693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6157" name="Picture 12" descr="http://www.clker.com/cliparts/u/v/4/T/s/r/cartoon-mobile-phone1-hi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 rot="-1783076">
              <a:off x="7323593" y="2686098"/>
              <a:ext cx="998162" cy="824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</p:pic>
        <p:pic>
          <p:nvPicPr>
            <p:cNvPr id="2" name="Picture 10" descr="http://img.whenintime.com/tli/paths112/Napoleon_27s_Timeline/9f990117-60f2-4a7b-8e5b-a4e9b39a2056_roman%20cartoon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802497" y="2685695"/>
              <a:ext cx="2368451" cy="3969322"/>
            </a:xfrm>
            <a:prstGeom prst="rect">
              <a:avLst/>
            </a:prstGeom>
            <a:noFill/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/>
              <a:ext uri="{91240B29-F687-4F45-9708-019B960494DF}"/>
            </a:extLst>
          </p:spPr>
        </p:pic>
      </p:grpSp>
      <p:sp>
        <p:nvSpPr>
          <p:cNvPr id="5" name="4 Forma libre"/>
          <p:cNvSpPr/>
          <p:nvPr/>
        </p:nvSpPr>
        <p:spPr>
          <a:xfrm>
            <a:off x="5638800" y="5873750"/>
            <a:ext cx="1717675" cy="790575"/>
          </a:xfrm>
          <a:custGeom>
            <a:avLst/>
            <a:gdLst>
              <a:gd name="connsiteX0" fmla="*/ 512618 w 1717964"/>
              <a:gd name="connsiteY0" fmla="*/ 0 h 789709"/>
              <a:gd name="connsiteX1" fmla="*/ 0 w 1717964"/>
              <a:gd name="connsiteY1" fmla="*/ 166255 h 789709"/>
              <a:gd name="connsiteX2" fmla="*/ 0 w 1717964"/>
              <a:gd name="connsiteY2" fmla="*/ 789709 h 789709"/>
              <a:gd name="connsiteX3" fmla="*/ 1717964 w 1717964"/>
              <a:gd name="connsiteY3" fmla="*/ 775855 h 789709"/>
              <a:gd name="connsiteX4" fmla="*/ 1717964 w 1717964"/>
              <a:gd name="connsiteY4" fmla="*/ 55418 h 789709"/>
              <a:gd name="connsiteX5" fmla="*/ 512618 w 1717964"/>
              <a:gd name="connsiteY5" fmla="*/ 0 h 78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7964" h="789709">
                <a:moveTo>
                  <a:pt x="512618" y="0"/>
                </a:moveTo>
                <a:lnTo>
                  <a:pt x="0" y="166255"/>
                </a:lnTo>
                <a:lnTo>
                  <a:pt x="0" y="789709"/>
                </a:lnTo>
                <a:lnTo>
                  <a:pt x="1717964" y="775855"/>
                </a:lnTo>
                <a:lnTo>
                  <a:pt x="1717964" y="55418"/>
                </a:lnTo>
                <a:lnTo>
                  <a:pt x="512618" y="0"/>
                </a:lnTo>
                <a:close/>
              </a:path>
            </a:pathLst>
          </a:custGeom>
          <a:gradFill flip="none" rotWithShape="1">
            <a:gsLst>
              <a:gs pos="2000">
                <a:schemeClr val="accent1">
                  <a:lumMod val="75000"/>
                </a:schemeClr>
              </a:gs>
              <a:gs pos="35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6" name="3 Grupo"/>
          <p:cNvGrpSpPr>
            <a:grpSpLocks/>
          </p:cNvGrpSpPr>
          <p:nvPr/>
        </p:nvGrpSpPr>
        <p:grpSpPr bwMode="auto">
          <a:xfrm>
            <a:off x="4419600" y="1571625"/>
            <a:ext cx="4262438" cy="5092700"/>
            <a:chOff x="4419601" y="1570937"/>
            <a:chExt cx="4262438" cy="5093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" name="2 Grupo"/>
            <p:cNvGrpSpPr>
              <a:grpSpLocks/>
            </p:cNvGrpSpPr>
            <p:nvPr/>
          </p:nvGrpSpPr>
          <p:grpSpPr bwMode="auto">
            <a:xfrm>
              <a:off x="4419601" y="1570937"/>
              <a:ext cx="4262438" cy="5093100"/>
              <a:chOff x="4419601" y="1570937"/>
              <a:chExt cx="4262438" cy="5093100"/>
            </a:xfrm>
          </p:grpSpPr>
          <p:pic>
            <p:nvPicPr>
              <p:cNvPr id="6155" name="Picture 2" descr="http://rome.phillipmartin.info/rome_nero.gif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/>
                </a:extLst>
              </a:blip>
              <a:srcRect b="10991"/>
              <a:stretch>
                <a:fillRect/>
              </a:stretch>
            </p:blipFill>
            <p:spPr bwMode="auto">
              <a:xfrm>
                <a:off x="4419601" y="1570937"/>
                <a:ext cx="4262438" cy="5093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/>
                <a:ext uri="{91240B29-F687-4F45-9708-019B960494DF}"/>
              </a:extLst>
            </p:spPr>
          </p:pic>
          <p:pic>
            <p:nvPicPr>
              <p:cNvPr id="8205" name="Picture 13" descr="http://1.bp.blogspot.com/_Uhovbll-xx4/SwxO3O2SKGI/AAAAAAAABkI/KH7b3LXeLvw/s400/reloj-pulsera-casio-sra-pulsera-acero-wr-3-esferas-fecha-y-dia-de-la-semana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/>
                </a:extLst>
              </a:blip>
              <a:srcRect/>
              <a:stretch>
                <a:fillRect/>
              </a:stretch>
            </p:blipFill>
            <p:spPr bwMode="auto">
              <a:xfrm rot="837819">
                <a:off x="4999764" y="5439968"/>
                <a:ext cx="712737" cy="648591"/>
              </a:xfrm>
              <a:prstGeom prst="rect">
                <a:avLst/>
              </a:prstGeom>
              <a:noFill/>
              <a:effectLst>
                <a:glow rad="38100">
                  <a:schemeClr val="tx1"/>
                </a:glow>
              </a:effectLst>
              <a:extLst>
                <a:ext uri="{909E8E84-426E-40DD-AFC4-6F175D3DCCD1}"/>
              </a:extLst>
            </p:spPr>
          </p:pic>
        </p:grpSp>
        <p:pic>
          <p:nvPicPr>
            <p:cNvPr id="6154" name="Picture 15" descr="http://www.shoppersbase.com/wp-content/uploads/2012/02/sunglasses_1-300x132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>
              <a:off x="5580112" y="2636912"/>
              <a:ext cx="1440160" cy="633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</p:pic>
      </p:grpSp>
      <p:sp>
        <p:nvSpPr>
          <p:cNvPr id="12" name="11 Rectángulo redondeado"/>
          <p:cNvSpPr/>
          <p:nvPr/>
        </p:nvSpPr>
        <p:spPr>
          <a:xfrm>
            <a:off x="611188" y="981075"/>
            <a:ext cx="2954337" cy="1174750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Romans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didn’t</a:t>
            </a:r>
            <a:r>
              <a:rPr lang="es-ES_tradnl" sz="2400" dirty="0">
                <a:solidFill>
                  <a:schemeClr val="tx1"/>
                </a:solidFill>
              </a:rPr>
              <a:t> use </a:t>
            </a:r>
            <a:r>
              <a:rPr lang="es-ES_tradnl" sz="2400" dirty="0" err="1">
                <a:solidFill>
                  <a:schemeClr val="tx1"/>
                </a:solidFill>
              </a:rPr>
              <a:t>mobile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phones</a:t>
            </a:r>
            <a:r>
              <a:rPr lang="es-ES_tradnl" dirty="0"/>
              <a:t>.</a:t>
            </a:r>
            <a:endParaRPr lang="es-ES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2987675" y="2420938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flipH="1">
            <a:off x="2987675" y="2420938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 redondeado"/>
          <p:cNvSpPr/>
          <p:nvPr/>
        </p:nvSpPr>
        <p:spPr>
          <a:xfrm>
            <a:off x="5638800" y="908050"/>
            <a:ext cx="2954338" cy="1176338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Romans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didn’t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wear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sunglasses</a:t>
            </a:r>
            <a:endParaRPr lang="es-ES" dirty="0"/>
          </a:p>
        </p:txBody>
      </p:sp>
      <p:cxnSp>
        <p:nvCxnSpPr>
          <p:cNvPr id="17" name="16 Conector recto"/>
          <p:cNvCxnSpPr/>
          <p:nvPr/>
        </p:nvCxnSpPr>
        <p:spPr>
          <a:xfrm>
            <a:off x="5849938" y="2801938"/>
            <a:ext cx="882650" cy="3397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H="1">
            <a:off x="5938838" y="2801938"/>
            <a:ext cx="682625" cy="3397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 redondeado"/>
          <p:cNvSpPr/>
          <p:nvPr/>
        </p:nvSpPr>
        <p:spPr>
          <a:xfrm>
            <a:off x="2339975" y="4797425"/>
            <a:ext cx="2519363" cy="1174750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They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didn’t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have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watches</a:t>
            </a:r>
            <a:r>
              <a:rPr lang="es-ES_tradnl" dirty="0"/>
              <a:t>.</a:t>
            </a:r>
            <a:endParaRPr lang="es-ES" dirty="0"/>
          </a:p>
        </p:txBody>
      </p:sp>
      <p:cxnSp>
        <p:nvCxnSpPr>
          <p:cNvPr id="24" name="23 Conector recto"/>
          <p:cNvCxnSpPr/>
          <p:nvPr/>
        </p:nvCxnSpPr>
        <p:spPr>
          <a:xfrm>
            <a:off x="4930775" y="5445125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flipH="1">
            <a:off x="4930775" y="5445125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30" name="9 Imagen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447800" y="188913"/>
            <a:ext cx="66548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ttp://www.es.clipproject.info/images/joomgallery/details/objetos_dibujos_31/objeto_dibujo_cliparts_gratuitos_26_20101230_1401824253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575" y="765175"/>
            <a:ext cx="17287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2 Grupo"/>
          <p:cNvGrpSpPr>
            <a:grpSpLocks/>
          </p:cNvGrpSpPr>
          <p:nvPr/>
        </p:nvGrpSpPr>
        <p:grpSpPr bwMode="auto">
          <a:xfrm>
            <a:off x="387350" y="3349625"/>
            <a:ext cx="4303713" cy="3305175"/>
            <a:chOff x="1258127" y="3931551"/>
            <a:chExt cx="3605453" cy="2461999"/>
          </a:xfrm>
        </p:grpSpPr>
        <p:pic>
          <p:nvPicPr>
            <p:cNvPr id="14" name="Picture 2" descr="http://m51409.edublogs.org/files/2009/09/Motorcycle-Cartoon-1_full1.gi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548053" y="4603220"/>
              <a:ext cx="3315527" cy="1790330"/>
            </a:xfrm>
            <a:prstGeom prst="rect">
              <a:avLst/>
            </a:prstGeom>
            <a:noFill/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/>
            </a:extLst>
          </p:spPr>
        </p:pic>
        <p:pic>
          <p:nvPicPr>
            <p:cNvPr id="10257" name="Picture 4" descr="http://cache3.asset-cache.net/xt/156626954.jpg?v=1&amp;g=fs1%7C0%7CSKP115%7C26%7C954&amp;s=1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rot="-763658">
              <a:off x="1258127" y="3931551"/>
              <a:ext cx="1456083" cy="145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4 Rectángulo"/>
          <p:cNvSpPr/>
          <p:nvPr/>
        </p:nvSpPr>
        <p:spPr>
          <a:xfrm>
            <a:off x="7308850" y="4251325"/>
            <a:ext cx="287338" cy="240347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10245" name="Picture 8" descr="https://encrypted-tbn0.gstatic.com/images?q=tbn:ANd9GcSozMcTEieDC5od8P5FADlIi4lsBIyyw3vGEPXzNpefwDHmCOL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88125" y="2589213"/>
            <a:ext cx="1716088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8 Imagen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47800" y="188913"/>
            <a:ext cx="66548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 redondeado"/>
          <p:cNvSpPr/>
          <p:nvPr/>
        </p:nvSpPr>
        <p:spPr>
          <a:xfrm>
            <a:off x="611188" y="981075"/>
            <a:ext cx="2665412" cy="1174750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>
                <a:solidFill>
                  <a:schemeClr val="tx1"/>
                </a:solidFill>
              </a:rPr>
              <a:t>In </a:t>
            </a:r>
            <a:r>
              <a:rPr lang="es-ES_tradnl" sz="2400" dirty="0" err="1">
                <a:solidFill>
                  <a:schemeClr val="tx1"/>
                </a:solidFill>
              </a:rPr>
              <a:t>Roman</a:t>
            </a:r>
            <a:r>
              <a:rPr lang="es-ES_tradnl" sz="2400" dirty="0">
                <a:solidFill>
                  <a:schemeClr val="tx1"/>
                </a:solidFill>
              </a:rPr>
              <a:t> times </a:t>
            </a:r>
            <a:r>
              <a:rPr lang="es-ES_tradnl" sz="2400" dirty="0" err="1">
                <a:solidFill>
                  <a:schemeClr val="tx1"/>
                </a:solidFill>
              </a:rPr>
              <a:t>there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weren’t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any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satellite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dishes</a:t>
            </a:r>
            <a:endParaRPr lang="es-ES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3706813" y="1268413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flipH="1">
            <a:off x="3706813" y="1268413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 redondeado"/>
          <p:cNvSpPr/>
          <p:nvPr/>
        </p:nvSpPr>
        <p:spPr>
          <a:xfrm>
            <a:off x="2111375" y="3232150"/>
            <a:ext cx="2663825" cy="1176338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They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didn’t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ride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motorbikes</a:t>
            </a:r>
            <a:endParaRPr lang="es-E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2500313" y="5186363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 flipH="1">
            <a:off x="2500313" y="5186363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 redondeado"/>
          <p:cNvSpPr/>
          <p:nvPr/>
        </p:nvSpPr>
        <p:spPr>
          <a:xfrm>
            <a:off x="5867400" y="4865688"/>
            <a:ext cx="2665413" cy="1174750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There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weren’t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any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traffic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lights</a:t>
            </a:r>
            <a:endParaRPr lang="es-ES" dirty="0"/>
          </a:p>
        </p:txBody>
      </p:sp>
      <p:cxnSp>
        <p:nvCxnSpPr>
          <p:cNvPr id="18" name="17 Conector recto"/>
          <p:cNvCxnSpPr/>
          <p:nvPr/>
        </p:nvCxnSpPr>
        <p:spPr>
          <a:xfrm>
            <a:off x="7056438" y="3554413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flipH="1">
            <a:off x="7056438" y="3554413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2" descr="http://cdn1.iconfinder.com/data/icons/imod/512/Software/time%20machin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10800000" flipH="1">
            <a:off x="3273924" y="408532"/>
            <a:ext cx="2738236" cy="270199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/>
          </a:extLst>
        </p:spPr>
      </p:pic>
      <p:pic>
        <p:nvPicPr>
          <p:cNvPr id="11267" name="Picture 68" descr="http://www.gifandgif.es/gifs_animados/Contadores/Gifs%20Animados%20Contadores%20(9)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24300" y="5013325"/>
            <a:ext cx="1403350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107950" y="4437063"/>
            <a:ext cx="2871788" cy="24907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6" name="5 Forma libre"/>
          <p:cNvSpPr/>
          <p:nvPr/>
        </p:nvSpPr>
        <p:spPr>
          <a:xfrm>
            <a:off x="346075" y="0"/>
            <a:ext cx="1474788" cy="2189163"/>
          </a:xfrm>
          <a:custGeom>
            <a:avLst/>
            <a:gdLst>
              <a:gd name="connsiteX0" fmla="*/ 1330036 w 1474596"/>
              <a:gd name="connsiteY0" fmla="*/ 2202873 h 2202873"/>
              <a:gd name="connsiteX1" fmla="*/ 1427018 w 1474596"/>
              <a:gd name="connsiteY1" fmla="*/ 1828800 h 2202873"/>
              <a:gd name="connsiteX2" fmla="*/ 665018 w 1474596"/>
              <a:gd name="connsiteY2" fmla="*/ 1385455 h 2202873"/>
              <a:gd name="connsiteX3" fmla="*/ 1316181 w 1474596"/>
              <a:gd name="connsiteY3" fmla="*/ 1039091 h 2202873"/>
              <a:gd name="connsiteX4" fmla="*/ 471054 w 1474596"/>
              <a:gd name="connsiteY4" fmla="*/ 595746 h 2202873"/>
              <a:gd name="connsiteX5" fmla="*/ 1177636 w 1474596"/>
              <a:gd name="connsiteY5" fmla="*/ 249382 h 2202873"/>
              <a:gd name="connsiteX6" fmla="*/ 0 w 1474596"/>
              <a:gd name="connsiteY6" fmla="*/ 0 h 220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4596" h="2202873">
                <a:moveTo>
                  <a:pt x="1330036" y="2202873"/>
                </a:moveTo>
                <a:cubicBezTo>
                  <a:pt x="1433945" y="2083954"/>
                  <a:pt x="1537854" y="1965036"/>
                  <a:pt x="1427018" y="1828800"/>
                </a:cubicBezTo>
                <a:cubicBezTo>
                  <a:pt x="1316182" y="1692564"/>
                  <a:pt x="683491" y="1517073"/>
                  <a:pt x="665018" y="1385455"/>
                </a:cubicBezTo>
                <a:cubicBezTo>
                  <a:pt x="646545" y="1253837"/>
                  <a:pt x="1348508" y="1170709"/>
                  <a:pt x="1316181" y="1039091"/>
                </a:cubicBezTo>
                <a:cubicBezTo>
                  <a:pt x="1283854" y="907473"/>
                  <a:pt x="494145" y="727364"/>
                  <a:pt x="471054" y="595746"/>
                </a:cubicBezTo>
                <a:cubicBezTo>
                  <a:pt x="447963" y="464128"/>
                  <a:pt x="1256145" y="348673"/>
                  <a:pt x="1177636" y="249382"/>
                </a:cubicBezTo>
                <a:cubicBezTo>
                  <a:pt x="1099127" y="150091"/>
                  <a:pt x="549563" y="75045"/>
                  <a:pt x="0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6 Forma libre"/>
          <p:cNvSpPr/>
          <p:nvPr/>
        </p:nvSpPr>
        <p:spPr>
          <a:xfrm flipH="1">
            <a:off x="7466013" y="0"/>
            <a:ext cx="1462087" cy="2189163"/>
          </a:xfrm>
          <a:custGeom>
            <a:avLst/>
            <a:gdLst>
              <a:gd name="connsiteX0" fmla="*/ 1330036 w 1474596"/>
              <a:gd name="connsiteY0" fmla="*/ 2202873 h 2202873"/>
              <a:gd name="connsiteX1" fmla="*/ 1427018 w 1474596"/>
              <a:gd name="connsiteY1" fmla="*/ 1828800 h 2202873"/>
              <a:gd name="connsiteX2" fmla="*/ 665018 w 1474596"/>
              <a:gd name="connsiteY2" fmla="*/ 1385455 h 2202873"/>
              <a:gd name="connsiteX3" fmla="*/ 1316181 w 1474596"/>
              <a:gd name="connsiteY3" fmla="*/ 1039091 h 2202873"/>
              <a:gd name="connsiteX4" fmla="*/ 471054 w 1474596"/>
              <a:gd name="connsiteY4" fmla="*/ 595746 h 2202873"/>
              <a:gd name="connsiteX5" fmla="*/ 1177636 w 1474596"/>
              <a:gd name="connsiteY5" fmla="*/ 249382 h 2202873"/>
              <a:gd name="connsiteX6" fmla="*/ 0 w 1474596"/>
              <a:gd name="connsiteY6" fmla="*/ 0 h 220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4596" h="2202873">
                <a:moveTo>
                  <a:pt x="1330036" y="2202873"/>
                </a:moveTo>
                <a:cubicBezTo>
                  <a:pt x="1433945" y="2083954"/>
                  <a:pt x="1537854" y="1965036"/>
                  <a:pt x="1427018" y="1828800"/>
                </a:cubicBezTo>
                <a:cubicBezTo>
                  <a:pt x="1316182" y="1692564"/>
                  <a:pt x="683491" y="1517073"/>
                  <a:pt x="665018" y="1385455"/>
                </a:cubicBezTo>
                <a:cubicBezTo>
                  <a:pt x="646545" y="1253837"/>
                  <a:pt x="1348508" y="1170709"/>
                  <a:pt x="1316181" y="1039091"/>
                </a:cubicBezTo>
                <a:cubicBezTo>
                  <a:pt x="1283854" y="907473"/>
                  <a:pt x="494145" y="727364"/>
                  <a:pt x="471054" y="595746"/>
                </a:cubicBezTo>
                <a:cubicBezTo>
                  <a:pt x="447963" y="464128"/>
                  <a:pt x="1256145" y="348673"/>
                  <a:pt x="1177636" y="249382"/>
                </a:cubicBezTo>
                <a:cubicBezTo>
                  <a:pt x="1099127" y="150091"/>
                  <a:pt x="549563" y="75045"/>
                  <a:pt x="0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411413" y="3867150"/>
            <a:ext cx="438943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fc03.deviantart.net/fs71/i/2013/008/a/5/egyptian_background_by_sushy00-d5qu5r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0" y="12700"/>
            <a:ext cx="9126538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AutoShape 13" descr="Z"/>
          <p:cNvSpPr>
            <a:spLocks noChangeAspect="1" noChangeArrowheads="1"/>
          </p:cNvSpPr>
          <p:nvPr/>
        </p:nvSpPr>
        <p:spPr bwMode="auto">
          <a:xfrm>
            <a:off x="4419600" y="3321050"/>
            <a:ext cx="2603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altLang="es-ES"/>
          </a:p>
        </p:txBody>
      </p:sp>
      <p:sp>
        <p:nvSpPr>
          <p:cNvPr id="12292" name="AutoShape 14" descr="Z"/>
          <p:cNvSpPr>
            <a:spLocks noChangeAspect="1" noChangeArrowheads="1"/>
          </p:cNvSpPr>
          <p:nvPr/>
        </p:nvSpPr>
        <p:spPr bwMode="auto">
          <a:xfrm>
            <a:off x="4419600" y="3321050"/>
            <a:ext cx="2603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altLang="es-ES"/>
          </a:p>
        </p:txBody>
      </p:sp>
      <p:sp>
        <p:nvSpPr>
          <p:cNvPr id="19" name="18 Llamada ovalada"/>
          <p:cNvSpPr/>
          <p:nvPr/>
        </p:nvSpPr>
        <p:spPr>
          <a:xfrm>
            <a:off x="2339752" y="1412776"/>
            <a:ext cx="3888432" cy="1728192"/>
          </a:xfrm>
          <a:prstGeom prst="wedgeEllipseCallout">
            <a:avLst>
              <a:gd name="adj1" fmla="val 54330"/>
              <a:gd name="adj2" fmla="val 101661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800" b="1" dirty="0">
                <a:solidFill>
                  <a:schemeClr val="tx1"/>
                </a:solidFill>
                <a:latin typeface="Kristen ITC" panose="03050502040202030202" pitchFamily="66" charset="0"/>
              </a:rPr>
              <a:t>WELCOME TO EGYPT!</a:t>
            </a:r>
          </a:p>
        </p:txBody>
      </p:sp>
      <p:sp>
        <p:nvSpPr>
          <p:cNvPr id="8" name="7 Marco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 bwMode="auto">
          <a:xfrm>
            <a:off x="580372" y="489473"/>
            <a:ext cx="1656928" cy="545249"/>
          </a:xfrm>
          <a:prstGeom prst="roundRect">
            <a:avLst>
              <a:gd name="adj" fmla="val 12586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11 Rectángulo redondeado"/>
          <p:cNvSpPr/>
          <p:nvPr/>
        </p:nvSpPr>
        <p:spPr bwMode="auto">
          <a:xfrm>
            <a:off x="725132" y="591366"/>
            <a:ext cx="1378595" cy="315667"/>
          </a:xfrm>
          <a:prstGeom prst="roundRect">
            <a:avLst>
              <a:gd name="adj" fmla="val 12586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12305" name="Picture 68" descr="http://www.gifandgif.es/gifs_animados/Contadores/Gifs%20Animados%20Contadores%20(9)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7075" y="476250"/>
            <a:ext cx="1403350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Picture 2" descr="Egyptian Man Pointi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750470">
            <a:off x="4391025" y="3652838"/>
            <a:ext cx="4443413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fc03.deviantart.net/fs71/i/2013/008/a/5/egyptian_background_by_sushy00-d5qu5r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0" y="12700"/>
            <a:ext cx="9126538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30 Marco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809625" y="2205038"/>
            <a:ext cx="5245100" cy="647700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Ancient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Egyptians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didn’t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have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bikes</a:t>
            </a:r>
            <a:endParaRPr lang="es-ES" dirty="0"/>
          </a:p>
        </p:txBody>
      </p:sp>
      <p:pic>
        <p:nvPicPr>
          <p:cNvPr id="17418" name="13 Imagen"/>
          <p:cNvPicPr>
            <a:picLocks noChangeAspect="1"/>
          </p:cNvPicPr>
          <p:nvPr/>
        </p:nvPicPr>
        <p:blipFill>
          <a:blip r:embed="rId3" cstate="screen"/>
          <a:srcRect l="3613" t="13727" r="4021" b="23289"/>
          <a:stretch>
            <a:fillRect/>
          </a:stretch>
        </p:blipFill>
        <p:spPr bwMode="auto">
          <a:xfrm>
            <a:off x="1447800" y="188913"/>
            <a:ext cx="66548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4" descr="Egyptian Ma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525" y="2565400"/>
            <a:ext cx="2501900" cy="38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6" descr="http://www.forriders.es/images/bike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3800" y="3860800"/>
            <a:ext cx="3063875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27 Conector recto"/>
          <p:cNvCxnSpPr/>
          <p:nvPr/>
        </p:nvCxnSpPr>
        <p:spPr>
          <a:xfrm>
            <a:off x="6081713" y="5229225"/>
            <a:ext cx="793750" cy="53340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flipH="1">
            <a:off x="6081713" y="5229225"/>
            <a:ext cx="793750" cy="53340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Explosión 2"/>
          <p:cNvSpPr/>
          <p:nvPr/>
        </p:nvSpPr>
        <p:spPr>
          <a:xfrm>
            <a:off x="533400" y="963613"/>
            <a:ext cx="4038600" cy="2014537"/>
          </a:xfrm>
          <a:prstGeom prst="irregularSeal2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b="1" dirty="0" err="1">
                <a:solidFill>
                  <a:schemeClr val="tx1"/>
                </a:solidFill>
              </a:rPr>
              <a:t>Oops</a:t>
            </a:r>
            <a:r>
              <a:rPr lang="es-ES_tradnl" b="1" dirty="0">
                <a:solidFill>
                  <a:schemeClr val="tx1"/>
                </a:solidFill>
              </a:rPr>
              <a:t>! </a:t>
            </a:r>
            <a:r>
              <a:rPr lang="es-ES_tradnl" b="1" dirty="0" err="1">
                <a:solidFill>
                  <a:schemeClr val="tx1"/>
                </a:solidFill>
              </a:rPr>
              <a:t>Something</a:t>
            </a:r>
            <a:r>
              <a:rPr lang="es-ES_tradnl" b="1" dirty="0">
                <a:solidFill>
                  <a:schemeClr val="tx1"/>
                </a:solidFill>
              </a:rPr>
              <a:t> </a:t>
            </a:r>
            <a:r>
              <a:rPr lang="es-ES_tradnl" b="1" dirty="0" err="1">
                <a:solidFill>
                  <a:schemeClr val="tx1"/>
                </a:solidFill>
              </a:rPr>
              <a:t>went</a:t>
            </a:r>
            <a:r>
              <a:rPr lang="es-ES_tradnl" b="1" dirty="0">
                <a:solidFill>
                  <a:schemeClr val="tx1"/>
                </a:solidFill>
              </a:rPr>
              <a:t> </a:t>
            </a:r>
            <a:r>
              <a:rPr lang="es-ES_tradnl" b="1" dirty="0" err="1">
                <a:solidFill>
                  <a:schemeClr val="tx1"/>
                </a:solidFill>
              </a:rPr>
              <a:t>wrong</a:t>
            </a:r>
            <a:r>
              <a:rPr lang="es-ES_tradnl" b="1" dirty="0">
                <a:solidFill>
                  <a:schemeClr val="tx1"/>
                </a:solidFill>
              </a:rPr>
              <a:t>!</a:t>
            </a:r>
            <a:endParaRPr lang="es-E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fc03.deviantart.net/fs71/i/2013/008/a/5/egyptian_background_by_sushy00-d5qu5r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50" y="12700"/>
            <a:ext cx="9126538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30 Marco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1116013" y="1268413"/>
            <a:ext cx="6624637" cy="647700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Ancient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Egyptians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didn’t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play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basketball</a:t>
            </a:r>
            <a:endParaRPr lang="es-ES" dirty="0"/>
          </a:p>
        </p:txBody>
      </p:sp>
      <p:pic>
        <p:nvPicPr>
          <p:cNvPr id="14343" name="13 Imagen"/>
          <p:cNvPicPr>
            <a:picLocks noChangeAspect="1"/>
          </p:cNvPicPr>
          <p:nvPr/>
        </p:nvPicPr>
        <p:blipFill>
          <a:blip r:embed="rId3" cstate="screen"/>
          <a:srcRect l="3613" t="13727" r="4021" b="23289"/>
          <a:stretch>
            <a:fillRect/>
          </a:stretch>
        </p:blipFill>
        <p:spPr bwMode="auto">
          <a:xfrm>
            <a:off x="1447800" y="188913"/>
            <a:ext cx="66548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 descr="Ki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/>
            </a:extLst>
          </a:blip>
          <a:srcRect/>
          <a:stretch/>
        </p:blipFill>
        <p:spPr bwMode="auto">
          <a:xfrm>
            <a:off x="4560912" y="2112299"/>
            <a:ext cx="2819400" cy="4163810"/>
          </a:xfrm>
          <a:prstGeom prst="rect">
            <a:avLst/>
          </a:prstGeom>
          <a:noFill/>
          <a:effectLst>
            <a:glow rad="50800">
              <a:schemeClr val="tx1"/>
            </a:glow>
          </a:effectLst>
          <a:extLst>
            <a:ext uri="{909E8E84-426E-40DD-AFC4-6F175D3DCCD1}"/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69050" y="4170363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27 Conector recto"/>
          <p:cNvCxnSpPr/>
          <p:nvPr/>
        </p:nvCxnSpPr>
        <p:spPr>
          <a:xfrm>
            <a:off x="6457950" y="4508500"/>
            <a:ext cx="793750" cy="53340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flipH="1">
            <a:off x="6457950" y="4508500"/>
            <a:ext cx="793750" cy="53340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44444E-6 L -0.00174 0.1708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://common-flash-secondlife-com.s3.amazonaws.com/new/destinations/en/_img/fullsize/26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4150" y="152400"/>
            <a:ext cx="8780463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30 Marco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2" name="1 Rectángulo redondeado"/>
          <p:cNvSpPr/>
          <p:nvPr/>
        </p:nvSpPr>
        <p:spPr>
          <a:xfrm>
            <a:off x="1116013" y="1196975"/>
            <a:ext cx="6624637" cy="647700"/>
          </a:xfrm>
          <a:prstGeom prst="roundRect">
            <a:avLst/>
          </a:prstGeom>
          <a:solidFill>
            <a:schemeClr val="bg1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Ancient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Egyptians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didn’t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vacuum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the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carpets</a:t>
            </a:r>
            <a:endParaRPr lang="es-ES" dirty="0"/>
          </a:p>
        </p:txBody>
      </p:sp>
      <p:pic>
        <p:nvPicPr>
          <p:cNvPr id="17418" name="13 Imagen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3613" t="13727" r="4021" b="23289"/>
          <a:stretch>
            <a:fillRect/>
          </a:stretch>
        </p:blipFill>
        <p:spPr bwMode="auto">
          <a:xfrm>
            <a:off x="1331640" y="188913"/>
            <a:ext cx="66548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5368" name="Picture 4" descr="Egyptian Ma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30413" y="2276475"/>
            <a:ext cx="276225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 descr="https://lh4.googleusercontent.com/-yDZILsh7zD8/UYJOeFCLzyI/AAAAAAAABdM/TsOtBU_5uLQ/w222-h250/vacuum_cleaner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318583" flipH="1">
            <a:off x="4360863" y="4097338"/>
            <a:ext cx="1984375" cy="238125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/>
          </a:extLst>
        </p:spPr>
      </p:pic>
      <p:cxnSp>
        <p:nvCxnSpPr>
          <p:cNvPr id="28" name="27 Conector recto"/>
          <p:cNvCxnSpPr/>
          <p:nvPr/>
        </p:nvCxnSpPr>
        <p:spPr>
          <a:xfrm>
            <a:off x="5073650" y="5013325"/>
            <a:ext cx="793750" cy="53340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flipH="1">
            <a:off x="5073650" y="5013325"/>
            <a:ext cx="793750" cy="53340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70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Diseño predeterminado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HERBE</dc:creator>
  <cp:lastModifiedBy>Марьян</cp:lastModifiedBy>
  <cp:revision>89</cp:revision>
  <dcterms:created xsi:type="dcterms:W3CDTF">2013-03-17T19:08:02Z</dcterms:created>
  <dcterms:modified xsi:type="dcterms:W3CDTF">2018-06-29T11:16:07Z</dcterms:modified>
</cp:coreProperties>
</file>