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allpaper-gallery.net/images/wallpapers-colors/wallpapers-colors-2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wallpaper-gallery.net/images/wallpapers-colors/wallpapers-colors-20.jpg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59</cp:revision>
  <dcterms:created xsi:type="dcterms:W3CDTF">2014-07-06T18:18:01Z</dcterms:created>
  <dcterms:modified xsi:type="dcterms:W3CDTF">2017-11-11T14:42:26Z</dcterms:modified>
</cp:coreProperties>
</file>