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sldIdLst>
    <p:sldId id="261" r:id="rId2"/>
    <p:sldId id="264" r:id="rId3"/>
    <p:sldId id="265" r:id="rId4"/>
    <p:sldId id="260" r:id="rId5"/>
  </p:sldIdLst>
  <p:sldSz cx="9144000" cy="6858000" type="screen4x3"/>
  <p:notesSz cx="6858000" cy="9144000"/>
  <p:embeddedFontLst>
    <p:embeddedFont>
      <p:font typeface="Romana Script" pitchFamily="34" charset="-52"/>
      <p:regular r:id="rId6"/>
    </p:embeddedFont>
    <p:embeddedFont>
      <p:font typeface="Monotype Corsiva" pitchFamily="66" charset="0"/>
      <p:italic r:id="rId7"/>
    </p:embeddedFont>
    <p:embeddedFont>
      <p:font typeface="Calibri" pitchFamily="34" charset="0"/>
      <p:regular r:id="rId8"/>
      <p:bold r:id="rId9"/>
      <p:italic r:id="rId10"/>
      <p:boldItalic r:id="rId1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516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font" Target="fonts/font6.fntdata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font" Target="fonts/font4.fntdata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allpaper-gallery.net/images/wallpapers-colors/wallpapers-colors-20.jpg" TargetMode="External"/><Relationship Id="rId3" Type="http://schemas.openxmlformats.org/officeDocument/2006/relationships/hyperlink" Target="http://nachalo4ka.ru/wp-content/uploads/2015/01/raznotsvetnyie-kruglyie-sharyi-1.png" TargetMode="External"/><Relationship Id="rId7" Type="http://schemas.openxmlformats.org/officeDocument/2006/relationships/hyperlink" Target="http://png.psd-photoshop.ru/publ/kliparty/klipart_dlja_fotoshopa_zverjata_shkolniki/36-1-0-2922" TargetMode="External"/><Relationship Id="rId2" Type="http://schemas.openxmlformats.org/officeDocument/2006/relationships/hyperlink" Target="http://linda6035.ucoz.ru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g-fotki.yandex.ru/get/6723/16969765.1fc/0_8c9a9_93de2f9b_orig.png" TargetMode="External"/><Relationship Id="rId5" Type="http://schemas.openxmlformats.org/officeDocument/2006/relationships/hyperlink" Target="http://img-fotki.yandex.ru/get/9652/16969765.224/0_8ebe6_578f197b_orig.png" TargetMode="External"/><Relationship Id="rId4" Type="http://schemas.openxmlformats.org/officeDocument/2006/relationships/hyperlink" Target="https://img-fotki.yandex.ru/get/15541/39663434.754/0_a39ac_a54187f5_XL.p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539552" y="980728"/>
            <a:ext cx="5832648" cy="4884424"/>
            <a:chOff x="1105219" y="2955212"/>
            <a:chExt cx="7175874" cy="6095540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8" y="2955212"/>
              <a:ext cx="7165475" cy="288068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7200" b="1" dirty="0">
                  <a:ln w="19050">
                    <a:solidFill>
                      <a:prstClr val="white"/>
                    </a:solidFill>
                    <a:prstDash val="solid"/>
                  </a:ln>
                  <a:gradFill>
                    <a:gsLst>
                      <a:gs pos="0">
                        <a:srgbClr val="FFF200"/>
                      </a:gs>
                      <a:gs pos="45000">
                        <a:srgbClr val="FF7A00"/>
                      </a:gs>
                      <a:gs pos="70000">
                        <a:srgbClr val="FF0300"/>
                      </a:gs>
                      <a:gs pos="100000">
                        <a:srgbClr val="4D0808"/>
                      </a:gs>
                    </a:gsLst>
                    <a:lin ang="5400000" scaled="0"/>
                  </a:gra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Romana Script" pitchFamily="34" charset="-52"/>
                  <a:cs typeface="Arial" charset="0"/>
                </a:rPr>
                <a:t>Шаблон </a:t>
              </a:r>
              <a:r>
                <a:rPr lang="ru-RU" sz="7200" b="1" dirty="0" smtClean="0">
                  <a:ln w="19050">
                    <a:solidFill>
                      <a:prstClr val="white"/>
                    </a:solidFill>
                    <a:prstDash val="solid"/>
                  </a:ln>
                  <a:gradFill>
                    <a:gsLst>
                      <a:gs pos="0">
                        <a:srgbClr val="FFF200"/>
                      </a:gs>
                      <a:gs pos="45000">
                        <a:srgbClr val="FF7A00"/>
                      </a:gs>
                      <a:gs pos="70000">
                        <a:srgbClr val="FF0300"/>
                      </a:gs>
                      <a:gs pos="100000">
                        <a:srgbClr val="4D0808"/>
                      </a:gs>
                    </a:gsLst>
                    <a:lin ang="5400000" scaled="0"/>
                  </a:gra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Romana Script" pitchFamily="34" charset="-52"/>
                  <a:cs typeface="Arial" charset="0"/>
                </a:rPr>
                <a:t>презентации</a:t>
              </a:r>
              <a:endParaRPr lang="ru-RU" sz="7200" b="1" dirty="0">
                <a:ln w="19050">
                  <a:solidFill>
                    <a:prstClr val="white"/>
                  </a:solidFill>
                  <a:prstDash val="solid"/>
                </a:ln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mana Script" pitchFamily="34" charset="-52"/>
                <a:cs typeface="Arial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105219" y="8244160"/>
              <a:ext cx="7175874" cy="8065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 smtClean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mana Script" pitchFamily="34" charset="-52"/>
                  <a:cs typeface="Arial" charset="0"/>
                </a:rPr>
                <a:t>Автор презентации 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 smtClean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mana Script" pitchFamily="34" charset="-52"/>
                  <a:cs typeface="Arial" charset="0"/>
                </a:rPr>
                <a:t>Фокина Лидия Петровна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/>
          <a:lstStyle/>
          <a:p>
            <a:endParaRPr lang="ru-RU" sz="4800" b="1" dirty="0">
              <a:gradFill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mana Script" pitchFamily="34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9381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72923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1691680" y="2803173"/>
            <a:ext cx="5760640" cy="3378685"/>
            <a:chOff x="607288" y="-815361"/>
            <a:chExt cx="7925152" cy="487044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43035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Вы можете использовать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данное оформление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для создания своих презентаций,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но в своей презентации вы должны указать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источник шаблона: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800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Фокина Лидия Петровна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учитель начальных классов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МКОУ «СОШ ст. Евсино»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err="1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Искитимского</a:t>
              </a: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 района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Новосибирской области</a:t>
              </a:r>
              <a:endParaRPr lang="ru-RU" dirty="0">
                <a:solidFill>
                  <a:schemeClr val="accent6">
                    <a:lumMod val="50000"/>
                  </a:schemeClr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478317"/>
              <a:ext cx="6491880" cy="576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000" b="1" dirty="0" smtClean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Сайт</a:t>
              </a:r>
              <a:r>
                <a:rPr lang="en-US" sz="2000" b="1" dirty="0" smtClean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  <a:hlinkClick r:id="rId2"/>
                </a:rPr>
                <a:t> </a:t>
              </a:r>
              <a:r>
                <a:rPr lang="en-US" sz="2000" b="1" dirty="0" smtClean="0">
                  <a:solidFill>
                    <a:srgbClr val="0033CC"/>
                  </a:solidFill>
                  <a:latin typeface="Monotype Corsiva" pitchFamily="66" charset="0"/>
                  <a:hlinkClick r:id="rId2"/>
                </a:rPr>
                <a:t>http://linda6035.ucoz.ru/</a:t>
              </a:r>
              <a:r>
                <a:rPr lang="ru-RU" sz="2000" dirty="0" smtClean="0">
                  <a:solidFill>
                    <a:srgbClr val="0033CC"/>
                  </a:solidFill>
                  <a:latin typeface="Monotype Corsiva" pitchFamily="66" charset="0"/>
                  <a:cs typeface="Arial" charset="0"/>
                </a:rPr>
                <a:t> </a:t>
              </a:r>
              <a:r>
                <a:rPr lang="en-US" sz="2000" dirty="0" smtClean="0">
                  <a:solidFill>
                    <a:srgbClr val="0033CC"/>
                  </a:solidFill>
                  <a:latin typeface="Monotype Corsiva" pitchFamily="66" charset="0"/>
                  <a:cs typeface="Arial" charset="0"/>
                </a:rPr>
                <a:t> </a:t>
              </a:r>
              <a:r>
                <a:rPr lang="ru-RU" sz="2000" dirty="0" smtClean="0">
                  <a:solidFill>
                    <a:srgbClr val="0033CC"/>
                  </a:solidFill>
                  <a:latin typeface="Monotype Corsiva" pitchFamily="66" charset="0"/>
                  <a:cs typeface="Arial" charset="0"/>
                </a:rPr>
                <a:t> </a:t>
              </a:r>
              <a:endParaRPr lang="ru-RU" sz="2000" dirty="0">
                <a:solidFill>
                  <a:srgbClr val="0033CC"/>
                </a:solidFill>
                <a:latin typeface="Monotype Corsiva" pitchFamily="66" charset="0"/>
                <a:cs typeface="Arial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251520" y="332656"/>
            <a:ext cx="864096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mana Script" pitchFamily="34" charset="-52"/>
              </a:rPr>
              <a:t>Информационные источники</a:t>
            </a: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Шары  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3"/>
              </a:rPr>
              <a:t>http://nachalo4ka.ru/wp-content/uploads/2015/01/raznotsvetnyie-kruglyie-sharyi-1.png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Бордюр 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https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://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img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-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fotki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yandex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ru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/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get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/15541/39663434.754/0_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a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39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ac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_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a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54187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f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5_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XL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png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Декор  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http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://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img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-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fotki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yandex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ru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/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get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/9652/16969765.224/0_8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ebe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6_578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f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197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b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_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orig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png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Декор 1  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http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://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img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-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fotki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yandex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ru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/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get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/6723/16969765.1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fc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/0_8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c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9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a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9_93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de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2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f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9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b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_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orig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png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  <a:p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7"/>
              </a:rPr>
              <a:t>Зверята-школьники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Фон 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8"/>
              </a:rPr>
              <a:t>http://</a:t>
            </a:r>
            <a:r>
              <a:rPr lang="en-US" u="sng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8"/>
              </a:rPr>
              <a:t>wallpaper-gallery.net/images/wallpapers-colors/wallpapers-colors-20.jpg</a:t>
            </a:r>
            <a:endParaRPr lang="ru-RU" u="sng" dirty="0" smtClean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  <a:p>
            <a:r>
              <a:rPr lang="ru-RU" u="sng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7"/>
              </a:rPr>
              <a:t>Зверята-школьники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691680" y="6325107"/>
            <a:ext cx="5760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На момент создания ресурса ссылки являются активными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65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74806"/>
      </a:hlink>
      <a:folHlink>
        <a:srgbClr val="974806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</TotalTime>
  <Words>144</Words>
  <Application>Microsoft Office PowerPoint</Application>
  <PresentationFormat>Экран (4:3)</PresentationFormat>
  <Paragraphs>24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Romana Script</vt:lpstr>
      <vt:lpstr>Monotype Corsiva</vt:lpstr>
      <vt:lpstr>Calibri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Школьные</dc:title>
  <dc:creator>Фокина Лидия Петровна</dc:creator>
  <cp:keywords>Шаблон презентации</cp:keywords>
  <cp:lastModifiedBy>Фокина Лидия Петровна</cp:lastModifiedBy>
  <cp:revision>60</cp:revision>
  <dcterms:created xsi:type="dcterms:W3CDTF">2014-07-06T18:18:01Z</dcterms:created>
  <dcterms:modified xsi:type="dcterms:W3CDTF">2017-11-11T14:43:01Z</dcterms:modified>
</cp:coreProperties>
</file>