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Romana Script" pitchFamily="34" charset="-52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allbox.ru/resize/640x480/wallpapers/main/201519/cf690957b4a0537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544616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https://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wallbox.ru/resize/640x480/wallpapers/main/201519/cf690957b4a0537.jpg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Romana Script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62</cp:revision>
  <dcterms:created xsi:type="dcterms:W3CDTF">2014-07-06T18:18:01Z</dcterms:created>
  <dcterms:modified xsi:type="dcterms:W3CDTF">2017-11-18T13:44:39Z</dcterms:modified>
</cp:coreProperties>
</file>