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65" r:id="rId9"/>
    <p:sldId id="266" r:id="rId10"/>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7F0EEA1-FCDA-42E5-B136-EB2053E7CCA9}" type="datetimeFigureOut">
              <a:rPr lang="ru-RU"/>
              <a:pPr>
                <a:defRPr/>
              </a:pPr>
              <a:t>29.06.2018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BB35188-029E-4A6A-90F4-DBB29C98A51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C9FD936-7018-487A-ABBD-6E1B82ADB89F}" type="datetimeFigureOut">
              <a:rPr lang="ru-RU"/>
              <a:pPr>
                <a:defRPr/>
              </a:pPr>
              <a:t>29.06.2018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204B595-DD9A-4C5A-A960-01CE569E58A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B74BAB8-7E3F-4484-B3BA-CB534DBFF2D9}" type="datetimeFigureOut">
              <a:rPr lang="ru-RU"/>
              <a:pPr>
                <a:defRPr/>
              </a:pPr>
              <a:t>29.06.2018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E5D3B2-0FDF-458E-9DD0-2CFD21CE83A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FA36A2B-F631-4248-96C8-97BE8EF216D4}" type="datetimeFigureOut">
              <a:rPr lang="ru-RU"/>
              <a:pPr>
                <a:defRPr/>
              </a:pPr>
              <a:t>29.06.2018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14AB502-AB1C-4FB1-91A0-C670066273A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E9445F4-AFEC-4538-A77A-A93D7F4553B7}" type="datetimeFigureOut">
              <a:rPr lang="ru-RU"/>
              <a:pPr>
                <a:defRPr/>
              </a:pPr>
              <a:t>29.06.2018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35ED27-472A-4719-82F2-D059F230353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57ED87E-457D-40CB-8979-35CC4FBCB153}" type="datetimeFigureOut">
              <a:rPr lang="ru-RU"/>
              <a:pPr>
                <a:defRPr/>
              </a:pPr>
              <a:t>29.06.2018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F678378-4CA6-4FDC-81B8-D558C47278E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3DBCF6E-B440-451E-A026-3F6A54D33AF3}" type="datetimeFigureOut">
              <a:rPr lang="ru-RU"/>
              <a:pPr>
                <a:defRPr/>
              </a:pPr>
              <a:t>29.06.2018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D0BD9F3-CEC7-4A6F-9EA5-1F882B1603C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C8CD1BF-B2D3-415A-A2C9-43BC50FEF779}" type="datetimeFigureOut">
              <a:rPr lang="ru-RU"/>
              <a:pPr>
                <a:defRPr/>
              </a:pPr>
              <a:t>29.06.2018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C6EA60A-B858-4C2A-AC95-4F21FE8BE2E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14EF243-EC7F-4744-B41E-8EA11A920A07}" type="datetimeFigureOut">
              <a:rPr lang="ru-RU"/>
              <a:pPr>
                <a:defRPr/>
              </a:pPr>
              <a:t>29.06.2018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0CDA6E1-90AD-4042-983C-77AAC806BB7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08582D6-955F-49FC-A6E6-CFEC15A4887E}" type="datetimeFigureOut">
              <a:rPr lang="ru-RU"/>
              <a:pPr>
                <a:defRPr/>
              </a:pPr>
              <a:t>29.06.2018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3D53ED5-C2DD-4C56-87FC-F9E1666B58B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8578A45-9B7E-40EC-97A0-27D57D0757DD}" type="datetimeFigureOut">
              <a:rPr lang="ru-RU"/>
              <a:pPr>
                <a:defRPr/>
              </a:pPr>
              <a:t>29.06.2018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F6CDC9B-48FA-47F7-9F34-00B3E04C2BF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A7A8EAD-AD32-4C74-8E31-19D83A5A433D}" type="datetimeFigureOut">
              <a:rPr lang="ru-RU"/>
              <a:pPr>
                <a:defRPr/>
              </a:pPr>
              <a:t>29.06.2018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F6C4F26-7B49-4C00-996F-97EFBFB6D0A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dk1"/>
          </a:lnRef>
          <a:fillRef idx="1">
            <a:schemeClr val="lt1"/>
          </a:fillRef>
          <a:effectRef idx="0">
            <a:schemeClr val="dk1"/>
          </a:effectRef>
          <a:fontRef idx="minor">
            <a:schemeClr val="dk1"/>
          </a:fontRef>
        </p:style>
        <p:txBody>
          <a:bodyPr rtlCol="0">
            <a:normAutofit/>
          </a:bodyPr>
          <a:lstStyle/>
          <a:p>
            <a:pPr fontAlgn="auto">
              <a:spcAft>
                <a:spcPts val="0"/>
              </a:spcAft>
              <a:defRPr/>
            </a:pPr>
            <a:r>
              <a:rPr lang="ru-RU" dirty="0" err="1" smtClean="0"/>
              <a:t>Табигать</a:t>
            </a:r>
            <a:r>
              <a:rPr lang="ru-RU" dirty="0" smtClean="0"/>
              <a:t> </a:t>
            </a:r>
            <a:r>
              <a:rPr lang="ru-RU" dirty="0" err="1" smtClean="0"/>
              <a:t>һәм кеше</a:t>
            </a:r>
            <a:r>
              <a:rPr lang="ru-RU" dirty="0" smtClean="0"/>
              <a:t> </a:t>
            </a:r>
            <a:r>
              <a:rPr lang="ru-RU" dirty="0" err="1" smtClean="0"/>
              <a:t>бер</a:t>
            </a:r>
            <a:r>
              <a:rPr lang="ru-RU" dirty="0" smtClean="0"/>
              <a:t> </a:t>
            </a:r>
            <a:r>
              <a:rPr lang="ru-RU" dirty="0" err="1" smtClean="0"/>
              <a:t>бөтен</a:t>
            </a:r>
            <a:endParaRPr lang="ru-RU" dirty="0"/>
          </a:p>
        </p:txBody>
      </p:sp>
      <p:sp>
        <p:nvSpPr>
          <p:cNvPr id="13314" name="Подзаголовок 2"/>
          <p:cNvSpPr>
            <a:spLocks noGrp="1"/>
          </p:cNvSpPr>
          <p:nvPr>
            <p:ph idx="1"/>
          </p:nvPr>
        </p:nvSpPr>
        <p:spPr/>
        <p:txBody>
          <a:bodyPr/>
          <a:lstStyle/>
          <a:p>
            <a:r>
              <a:rPr lang="tt-RU" dirty="0" smtClean="0">
                <a:solidFill>
                  <a:srgbClr val="7030A0"/>
                </a:solidFill>
              </a:rPr>
              <a:t>Максат:коммуникатив үсеш технологиясен кулланып табигать кеше бербөтенлеген аңлату, табигатьнең байлыгы белән горурланырга, аның серләренә битараф булмаска, аны яратырга гына түгел, сакларга да өйрәтү, кеше һәм табигатьнең үзара бәйләнеше проблемалары буенча белемнәрен гомумиләштерү һәм тирәнәйтү</a:t>
            </a:r>
            <a:endParaRPr lang="ru-RU" dirty="0" smtClean="0"/>
          </a:p>
          <a:p>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fontAlgn="auto">
              <a:spcAft>
                <a:spcPts val="0"/>
              </a:spcAft>
              <a:defRPr/>
            </a:pPr>
            <a:r>
              <a:rPr lang="ru-RU" sz="2800" dirty="0" err="1">
                <a:solidFill>
                  <a:schemeClr val="bg1">
                    <a:lumMod val="50000"/>
                  </a:schemeClr>
                </a:solidFill>
                <a:latin typeface="Times New Roman" pitchFamily="18" charset="0"/>
                <a:cs typeface="Times New Roman" pitchFamily="18" charset="0"/>
              </a:rPr>
              <a:t>Табигать</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ул</a:t>
            </a:r>
            <a:r>
              <a:rPr lang="ru-RU" sz="2800" dirty="0">
                <a:solidFill>
                  <a:schemeClr val="bg1">
                    <a:lumMod val="50000"/>
                  </a:schemeClr>
                </a:solidFill>
                <a:latin typeface="Times New Roman" pitchFamily="18" charset="0"/>
                <a:cs typeface="Times New Roman" pitchFamily="18" charset="0"/>
              </a:rPr>
              <a:t> – </a:t>
            </a:r>
            <a:r>
              <a:rPr lang="ru-RU" sz="2800" dirty="0" err="1">
                <a:solidFill>
                  <a:schemeClr val="bg1">
                    <a:lumMod val="50000"/>
                  </a:schemeClr>
                </a:solidFill>
                <a:latin typeface="Times New Roman" pitchFamily="18" charset="0"/>
                <a:cs typeface="Times New Roman" pitchFamily="18" charset="0"/>
              </a:rPr>
              <a:t>тиңсез хәзинә,</a:t>
            </a:r>
            <a:r>
              <a:rPr lang="ru-RU" sz="2800" dirty="0">
                <a:solidFill>
                  <a:schemeClr val="bg1">
                    <a:lumMod val="50000"/>
                  </a:schemeClr>
                </a:solidFill>
                <a:latin typeface="Times New Roman" pitchFamily="18" charset="0"/>
                <a:cs typeface="Times New Roman" pitchFamily="18" charset="0"/>
              </a:rPr>
              <a:t/>
            </a:r>
            <a:br>
              <a:rPr lang="ru-RU" sz="2800" dirty="0">
                <a:solidFill>
                  <a:schemeClr val="bg1">
                    <a:lumMod val="50000"/>
                  </a:schemeClr>
                </a:solidFill>
                <a:latin typeface="Times New Roman" pitchFamily="18" charset="0"/>
                <a:cs typeface="Times New Roman" pitchFamily="18" charset="0"/>
              </a:rPr>
            </a:br>
            <a:r>
              <a:rPr lang="ru-RU" sz="2800" dirty="0" err="1">
                <a:solidFill>
                  <a:schemeClr val="bg1">
                    <a:lumMod val="50000"/>
                  </a:schemeClr>
                </a:solidFill>
                <a:latin typeface="Times New Roman" pitchFamily="18" charset="0"/>
                <a:cs typeface="Times New Roman" pitchFamily="18" charset="0"/>
              </a:rPr>
              <a:t>Шаулы</a:t>
            </a:r>
            <a:r>
              <a:rPr lang="ru-RU" sz="2800" dirty="0">
                <a:solidFill>
                  <a:schemeClr val="bg1">
                    <a:lumMod val="50000"/>
                  </a:schemeClr>
                </a:solidFill>
                <a:latin typeface="Times New Roman" pitchFamily="18" charset="0"/>
                <a:cs typeface="Times New Roman" pitchFamily="18" charset="0"/>
              </a:rPr>
              <a:t> урман, </a:t>
            </a:r>
            <a:r>
              <a:rPr lang="ru-RU" sz="2800" dirty="0" err="1">
                <a:solidFill>
                  <a:schemeClr val="bg1">
                    <a:lumMod val="50000"/>
                  </a:schemeClr>
                </a:solidFill>
                <a:latin typeface="Times New Roman" pitchFamily="18" charset="0"/>
                <a:cs typeface="Times New Roman" pitchFamily="18" charset="0"/>
              </a:rPr>
              <a:t>челтер</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чишмә дә.</a:t>
            </a:r>
            <a:r>
              <a:rPr lang="ru-RU" sz="2800" dirty="0">
                <a:solidFill>
                  <a:schemeClr val="bg1">
                    <a:lumMod val="50000"/>
                  </a:schemeClr>
                </a:solidFill>
                <a:latin typeface="Times New Roman" pitchFamily="18" charset="0"/>
                <a:cs typeface="Times New Roman" pitchFamily="18" charset="0"/>
              </a:rPr>
              <a:t/>
            </a:r>
            <a:br>
              <a:rPr lang="ru-RU" sz="2800" dirty="0">
                <a:solidFill>
                  <a:schemeClr val="bg1">
                    <a:lumMod val="50000"/>
                  </a:schemeClr>
                </a:solidFill>
                <a:latin typeface="Times New Roman" pitchFamily="18" charset="0"/>
                <a:cs typeface="Times New Roman" pitchFamily="18" charset="0"/>
              </a:rPr>
            </a:br>
            <a:r>
              <a:rPr lang="ru-RU" sz="2800" dirty="0" err="1">
                <a:solidFill>
                  <a:schemeClr val="bg1">
                    <a:lumMod val="50000"/>
                  </a:schemeClr>
                </a:solidFill>
                <a:latin typeface="Times New Roman" pitchFamily="18" charset="0"/>
                <a:cs typeface="Times New Roman" pitchFamily="18" charset="0"/>
              </a:rPr>
              <a:t>Яшел</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болын</a:t>
            </a:r>
            <a:r>
              <a:rPr lang="ru-RU" sz="2800" dirty="0">
                <a:solidFill>
                  <a:schemeClr val="bg1">
                    <a:lumMod val="50000"/>
                  </a:schemeClr>
                </a:solidFill>
                <a:latin typeface="Times New Roman" pitchFamily="18" charset="0"/>
                <a:cs typeface="Times New Roman" pitchFamily="18" charset="0"/>
              </a:rPr>
              <a:t> да </a:t>
            </a:r>
            <a:r>
              <a:rPr lang="ru-RU" sz="2800" dirty="0" err="1">
                <a:solidFill>
                  <a:schemeClr val="bg1">
                    <a:lumMod val="50000"/>
                  </a:schemeClr>
                </a:solidFill>
                <a:latin typeface="Times New Roman" pitchFamily="18" charset="0"/>
                <a:cs typeface="Times New Roman" pitchFamily="18" charset="0"/>
              </a:rPr>
              <a:t>ул</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зәңгәр күк тә</a:t>
            </a:r>
            <a:r>
              <a:rPr lang="ru-RU" sz="2800" dirty="0">
                <a:solidFill>
                  <a:schemeClr val="bg1">
                    <a:lumMod val="50000"/>
                  </a:schemeClr>
                </a:solidFill>
                <a:latin typeface="Times New Roman" pitchFamily="18" charset="0"/>
                <a:cs typeface="Times New Roman" pitchFamily="18" charset="0"/>
              </a:rPr>
              <a:t>,</a:t>
            </a:r>
            <a:br>
              <a:rPr lang="ru-RU" sz="2800" dirty="0">
                <a:solidFill>
                  <a:schemeClr val="bg1">
                    <a:lumMod val="50000"/>
                  </a:schemeClr>
                </a:solidFill>
                <a:latin typeface="Times New Roman" pitchFamily="18" charset="0"/>
                <a:cs typeface="Times New Roman" pitchFamily="18" charset="0"/>
              </a:rPr>
            </a:br>
            <a:r>
              <a:rPr lang="ru-RU" sz="2800" dirty="0" err="1">
                <a:solidFill>
                  <a:schemeClr val="bg1">
                    <a:lumMod val="50000"/>
                  </a:schemeClr>
                </a:solidFill>
                <a:latin typeface="Times New Roman" pitchFamily="18" charset="0"/>
                <a:cs typeface="Times New Roman" pitchFamily="18" charset="0"/>
              </a:rPr>
              <a:t>Сакла</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аны</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аңа син</a:t>
            </a:r>
            <a:r>
              <a:rPr lang="ru-RU" sz="2800" dirty="0">
                <a:solidFill>
                  <a:schemeClr val="bg1">
                    <a:lumMod val="50000"/>
                  </a:schemeClr>
                </a:solidFill>
                <a:latin typeface="Times New Roman" pitchFamily="18" charset="0"/>
                <a:cs typeface="Times New Roman" pitchFamily="18" charset="0"/>
              </a:rPr>
              <a:t> </a:t>
            </a:r>
            <a:r>
              <a:rPr lang="ru-RU" sz="2800" dirty="0" err="1">
                <a:solidFill>
                  <a:schemeClr val="bg1">
                    <a:lumMod val="50000"/>
                  </a:schemeClr>
                </a:solidFill>
                <a:latin typeface="Times New Roman" pitchFamily="18" charset="0"/>
                <a:cs typeface="Times New Roman" pitchFamily="18" charset="0"/>
              </a:rPr>
              <a:t>тимә</a:t>
            </a:r>
            <a:r>
              <a:rPr lang="ru-RU" sz="2800" dirty="0">
                <a:solidFill>
                  <a:schemeClr val="bg1">
                    <a:lumMod val="50000"/>
                  </a:schemeClr>
                </a:solidFill>
                <a:latin typeface="Times New Roman" pitchFamily="18" charset="0"/>
                <a:cs typeface="Times New Roman" pitchFamily="18" charset="0"/>
              </a:rPr>
              <a:t>!</a:t>
            </a:r>
          </a:p>
        </p:txBody>
      </p:sp>
      <p:pic>
        <p:nvPicPr>
          <p:cNvPr id="14338" name="Содержимое 4" descr="573439104.gif"/>
          <p:cNvPicPr>
            <a:picLocks noGrp="1" noChangeAspect="1"/>
          </p:cNvPicPr>
          <p:nvPr>
            <p:ph idx="1"/>
          </p:nvPr>
        </p:nvPicPr>
        <p:blipFill>
          <a:blip r:embed="rId2"/>
          <a:srcRect/>
          <a:stretch>
            <a:fillRect/>
          </a:stretch>
        </p:blipFill>
        <p:spPr>
          <a:xfrm>
            <a:off x="1979613" y="1916113"/>
            <a:ext cx="4864100" cy="465455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333375"/>
            <a:ext cx="8229600" cy="1143000"/>
          </a:xfrm>
        </p:spPr>
        <p:txBody>
          <a:bodyPr rtlCol="0">
            <a:normAutofit fontScale="90000"/>
          </a:bodyPr>
          <a:lstStyle/>
          <a:p>
            <a:pPr fontAlgn="auto">
              <a:spcAft>
                <a:spcPts val="0"/>
              </a:spcAft>
              <a:defRPr/>
            </a:pPr>
            <a:r>
              <a:rPr lang="ru-RU" dirty="0"/>
              <a:t/>
            </a:r>
            <a:br>
              <a:rPr lang="ru-RU" dirty="0"/>
            </a:br>
            <a:r>
              <a:rPr lang="ru-RU" sz="2800" dirty="0"/>
              <a:t> </a:t>
            </a:r>
            <a:r>
              <a:rPr lang="ru-RU" sz="2800" dirty="0" err="1">
                <a:solidFill>
                  <a:srgbClr val="FF0000"/>
                </a:solidFill>
                <a:latin typeface="Times New Roman" pitchFamily="18" charset="0"/>
                <a:cs typeface="Times New Roman" pitchFamily="18" charset="0"/>
              </a:rPr>
              <a:t>Очкан</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күбәләк тә </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сайрар</a:t>
            </a:r>
            <a:r>
              <a:rPr lang="ru-RU" sz="2800" dirty="0">
                <a:solidFill>
                  <a:srgbClr val="FF0000"/>
                </a:solidFill>
                <a:latin typeface="Times New Roman" pitchFamily="18" charset="0"/>
                <a:cs typeface="Times New Roman" pitchFamily="18" charset="0"/>
              </a:rPr>
              <a:t> кош та,</a:t>
            </a:r>
            <a:br>
              <a:rPr lang="ru-RU" sz="2800" dirty="0">
                <a:solidFill>
                  <a:srgbClr val="FF0000"/>
                </a:solidFill>
                <a:latin typeface="Times New Roman" pitchFamily="18" charset="0"/>
                <a:cs typeface="Times New Roman" pitchFamily="18" charset="0"/>
              </a:rPr>
            </a:br>
            <a:r>
              <a:rPr lang="ru-RU" sz="2800" dirty="0" err="1">
                <a:solidFill>
                  <a:srgbClr val="FF0000"/>
                </a:solidFill>
                <a:latin typeface="Times New Roman" pitchFamily="18" charset="0"/>
                <a:cs typeface="Times New Roman" pitchFamily="18" charset="0"/>
              </a:rPr>
              <a:t>Кырмыска</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ул</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шөпшә, ярканат</a:t>
            </a:r>
            <a:r>
              <a:rPr lang="ru-RU" sz="2800" dirty="0">
                <a:solidFill>
                  <a:srgbClr val="FF0000"/>
                </a:solidFill>
                <a:latin typeface="Times New Roman" pitchFamily="18" charset="0"/>
                <a:cs typeface="Times New Roman" pitchFamily="18" charset="0"/>
              </a:rPr>
              <a:t>.</a:t>
            </a:r>
            <a:br>
              <a:rPr lang="ru-RU" sz="2800" dirty="0">
                <a:solidFill>
                  <a:srgbClr val="FF0000"/>
                </a:solidFill>
                <a:latin typeface="Times New Roman" pitchFamily="18" charset="0"/>
                <a:cs typeface="Times New Roman" pitchFamily="18" charset="0"/>
              </a:rPr>
            </a:br>
            <a:r>
              <a:rPr lang="ru-RU" sz="2800" dirty="0" err="1">
                <a:solidFill>
                  <a:srgbClr val="FF0000"/>
                </a:solidFill>
                <a:latin typeface="Times New Roman" pitchFamily="18" charset="0"/>
                <a:cs typeface="Times New Roman" pitchFamily="18" charset="0"/>
              </a:rPr>
              <a:t>Агач</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утырт</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гөлләр үстер,</a:t>
            </a:r>
            <a:r>
              <a:rPr lang="ru-RU" sz="2800" dirty="0">
                <a:solidFill>
                  <a:srgbClr val="FF0000"/>
                </a:solidFill>
                <a:latin typeface="Times New Roman" pitchFamily="18" charset="0"/>
                <a:cs typeface="Times New Roman" pitchFamily="18" charset="0"/>
              </a:rPr>
              <a:t/>
            </a:r>
            <a:br>
              <a:rPr lang="ru-RU" sz="2800" dirty="0">
                <a:solidFill>
                  <a:srgbClr val="FF0000"/>
                </a:solidFill>
                <a:latin typeface="Times New Roman" pitchFamily="18" charset="0"/>
                <a:cs typeface="Times New Roman" pitchFamily="18" charset="0"/>
              </a:rPr>
            </a:br>
            <a:r>
              <a:rPr lang="ru-RU" sz="2800" dirty="0" err="1">
                <a:solidFill>
                  <a:srgbClr val="FF0000"/>
                </a:solidFill>
                <a:latin typeface="Times New Roman" pitchFamily="18" charset="0"/>
                <a:cs typeface="Times New Roman" pitchFamily="18" charset="0"/>
              </a:rPr>
              <a:t>Табигатьне</a:t>
            </a:r>
            <a:r>
              <a:rPr lang="ru-RU" sz="2800" dirty="0">
                <a:solidFill>
                  <a:srgbClr val="FF0000"/>
                </a:solidFill>
                <a:latin typeface="Times New Roman" pitchFamily="18" charset="0"/>
                <a:cs typeface="Times New Roman" pitchFamily="18" charset="0"/>
              </a:rPr>
              <a:t>, </a:t>
            </a:r>
            <a:r>
              <a:rPr lang="ru-RU" sz="2800" dirty="0" err="1">
                <a:solidFill>
                  <a:srgbClr val="FF0000"/>
                </a:solidFill>
                <a:latin typeface="Times New Roman" pitchFamily="18" charset="0"/>
                <a:cs typeface="Times New Roman" pitchFamily="18" charset="0"/>
              </a:rPr>
              <a:t>дустым</a:t>
            </a:r>
            <a:r>
              <a:rPr lang="ru-RU" sz="2800" dirty="0">
                <a:solidFill>
                  <a:srgbClr val="FF0000"/>
                </a:solidFill>
                <a:latin typeface="Times New Roman" pitchFamily="18" charset="0"/>
                <a:cs typeface="Times New Roman" pitchFamily="18" charset="0"/>
              </a:rPr>
              <a:t> , </a:t>
            </a:r>
            <a:r>
              <a:rPr lang="ru-RU" sz="2800" dirty="0" err="1">
                <a:solidFill>
                  <a:srgbClr val="FF0000"/>
                </a:solidFill>
                <a:latin typeface="Times New Roman" pitchFamily="18" charset="0"/>
                <a:cs typeface="Times New Roman" pitchFamily="18" charset="0"/>
              </a:rPr>
              <a:t>син</a:t>
            </a:r>
            <a:r>
              <a:rPr lang="ru-RU" sz="2800" dirty="0">
                <a:solidFill>
                  <a:srgbClr val="FF0000"/>
                </a:solidFill>
                <a:latin typeface="Times New Roman" pitchFamily="18" charset="0"/>
                <a:cs typeface="Times New Roman" pitchFamily="18" charset="0"/>
              </a:rPr>
              <a:t> </a:t>
            </a:r>
            <a:r>
              <a:rPr lang="ru-RU" sz="2800" dirty="0" err="1" smtClean="0">
                <a:solidFill>
                  <a:srgbClr val="FF0000"/>
                </a:solidFill>
                <a:latin typeface="Times New Roman" pitchFamily="18" charset="0"/>
                <a:cs typeface="Times New Roman" pitchFamily="18" charset="0"/>
              </a:rPr>
              <a:t>ярат</a:t>
            </a:r>
            <a:r>
              <a:rPr lang="ru-RU" sz="2800" dirty="0" smtClean="0">
                <a:solidFill>
                  <a:srgbClr val="FF0000"/>
                </a:solidFill>
                <a:latin typeface="Times New Roman" pitchFamily="18" charset="0"/>
                <a:cs typeface="Times New Roman" pitchFamily="18" charset="0"/>
              </a:rPr>
              <a:t>!</a:t>
            </a:r>
            <a:r>
              <a:rPr lang="ru-RU" sz="2800" dirty="0"/>
              <a:t/>
            </a:r>
            <a:br>
              <a:rPr lang="ru-RU" sz="2800" dirty="0"/>
            </a:br>
            <a:endParaRPr lang="ru-RU" sz="3100" dirty="0">
              <a:solidFill>
                <a:srgbClr val="FF0000"/>
              </a:solidFill>
            </a:endParaRPr>
          </a:p>
        </p:txBody>
      </p:sp>
      <p:pic>
        <p:nvPicPr>
          <p:cNvPr id="15362" name="Содержимое 3" descr="253855760.gif"/>
          <p:cNvPicPr>
            <a:picLocks noGrp="1" noChangeAspect="1"/>
          </p:cNvPicPr>
          <p:nvPr>
            <p:ph idx="1"/>
          </p:nvPr>
        </p:nvPicPr>
        <p:blipFill>
          <a:blip r:embed="rId2"/>
          <a:srcRect/>
          <a:stretch>
            <a:fillRect/>
          </a:stretch>
        </p:blipFill>
        <p:spPr>
          <a:xfrm>
            <a:off x="1835150" y="2060575"/>
            <a:ext cx="5441950" cy="444817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p:txBody>
          <a:bodyPr rtlCol="0">
            <a:normAutofit fontScale="92500"/>
          </a:bodyPr>
          <a:lstStyle/>
          <a:p>
            <a:pPr fontAlgn="auto">
              <a:spcAft>
                <a:spcPts val="0"/>
              </a:spcAft>
              <a:buFont typeface="Arial" pitchFamily="34" charset="0"/>
              <a:buNone/>
              <a:defRPr/>
            </a:pPr>
            <a:r>
              <a:rPr lang="ru-RU" sz="2000" dirty="0">
                <a:solidFill>
                  <a:schemeClr val="bg1">
                    <a:lumMod val="50000"/>
                  </a:schemeClr>
                </a:solidFill>
                <a:latin typeface="Times New Roman" pitchFamily="18" charset="0"/>
                <a:cs typeface="Times New Roman" pitchFamily="18" charset="0"/>
              </a:rPr>
              <a:t>Су </a:t>
            </a:r>
            <a:r>
              <a:rPr lang="ru-RU" sz="2000" dirty="0" err="1">
                <a:solidFill>
                  <a:schemeClr val="bg1">
                    <a:lumMod val="50000"/>
                  </a:schemeClr>
                </a:solidFill>
                <a:latin typeface="Times New Roman" pitchFamily="18" charset="0"/>
                <a:cs typeface="Times New Roman" pitchFamily="18" charset="0"/>
              </a:rPr>
              <a:t>кебек</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үк кирәк сезгә һава</a:t>
            </a:r>
            <a:r>
              <a:rPr lang="ru-RU" sz="2000" dirty="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Зәңгәрсу күк,иркә җилләр дә.</a:t>
            </a:r>
            <a:endParaRPr lang="ru-RU" sz="2000" dirty="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Зарарланса</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һава,пычранса,</a:t>
            </a:r>
            <a:endParaRPr lang="ru-RU" sz="2000" dirty="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Авырмыйча</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тагын</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нишләргә?!</a:t>
            </a:r>
            <a:endParaRPr lang="ru-RU" sz="2000" dirty="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Һавадагы сафлык,һавадагы пакьлек</a:t>
            </a:r>
            <a:endParaRPr lang="ru-RU" sz="2000" dirty="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Калсын</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иде</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килер</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буынга</a:t>
            </a:r>
            <a:r>
              <a:rPr lang="ru-RU" sz="2000" dirty="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Моның өчен күп тә кирәк түгел,</a:t>
            </a:r>
            <a:endParaRPr lang="ru-RU" sz="2000" dirty="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a:solidFill>
                  <a:schemeClr val="bg1">
                    <a:lumMod val="50000"/>
                  </a:schemeClr>
                </a:solidFill>
                <a:latin typeface="Times New Roman" pitchFamily="18" charset="0"/>
                <a:cs typeface="Times New Roman" pitchFamily="18" charset="0"/>
              </a:rPr>
              <a:t>Кирәк түгел галим</a:t>
            </a:r>
            <a:r>
              <a:rPr lang="ru-RU" sz="2000" dirty="0">
                <a:solidFill>
                  <a:schemeClr val="bg1">
                    <a:lumMod val="50000"/>
                  </a:schemeClr>
                </a:solidFill>
                <a:latin typeface="Times New Roman" pitchFamily="18" charset="0"/>
                <a:cs typeface="Times New Roman" pitchFamily="18" charset="0"/>
              </a:rPr>
              <a:t> </a:t>
            </a:r>
            <a:r>
              <a:rPr lang="ru-RU" sz="2000" dirty="0" err="1">
                <a:solidFill>
                  <a:schemeClr val="bg1">
                    <a:lumMod val="50000"/>
                  </a:schemeClr>
                </a:solidFill>
                <a:latin typeface="Times New Roman" pitchFamily="18" charset="0"/>
                <a:cs typeface="Times New Roman" pitchFamily="18" charset="0"/>
              </a:rPr>
              <a:t>булырга</a:t>
            </a:r>
            <a:r>
              <a:rPr lang="ru-RU" sz="2000" dirty="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endParaRPr lang="ru-RU" dirty="0"/>
          </a:p>
        </p:txBody>
      </p:sp>
      <p:pic>
        <p:nvPicPr>
          <p:cNvPr id="16386" name="Содержимое 8" descr="20.gif"/>
          <p:cNvPicPr>
            <a:picLocks noGrp="1" noChangeAspect="1"/>
          </p:cNvPicPr>
          <p:nvPr>
            <p:ph idx="1"/>
          </p:nvPr>
        </p:nvPicPr>
        <p:blipFill>
          <a:blip r:embed="rId2" cstate="email"/>
          <a:srcRect/>
          <a:stretch>
            <a:fillRect/>
          </a:stretch>
        </p:blipFill>
        <p:spPr>
          <a:xfrm>
            <a:off x="3575050" y="1282700"/>
            <a:ext cx="5111750" cy="383381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Содержимое 4" descr="871316009.gif"/>
          <p:cNvPicPr>
            <a:picLocks noGrp="1" noChangeAspect="1"/>
          </p:cNvPicPr>
          <p:nvPr>
            <p:ph idx="1"/>
          </p:nvPr>
        </p:nvPicPr>
        <p:blipFill>
          <a:blip r:embed="rId2"/>
          <a:srcRect/>
          <a:stretch>
            <a:fillRect/>
          </a:stretch>
        </p:blipFill>
        <p:spPr>
          <a:xfrm>
            <a:off x="3851275" y="620713"/>
            <a:ext cx="4465638" cy="5618162"/>
          </a:xfrm>
        </p:spPr>
      </p:pic>
      <p:sp>
        <p:nvSpPr>
          <p:cNvPr id="4" name="Текст 3"/>
          <p:cNvSpPr>
            <a:spLocks noGrp="1"/>
          </p:cNvSpPr>
          <p:nvPr>
            <p:ph type="body" sz="half" idx="2"/>
          </p:nvPr>
        </p:nvSpPr>
        <p:spPr>
          <a:xfrm>
            <a:off x="395288" y="1125538"/>
            <a:ext cx="3070225" cy="5000625"/>
          </a:xfrm>
        </p:spPr>
        <p:txBody>
          <a:bodyPr rtlCol="0">
            <a:noAutofit/>
          </a:bodyPr>
          <a:lstStyle/>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Әйе, болар</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барысы</a:t>
            </a:r>
            <a:r>
              <a:rPr lang="ru-RU" sz="1600" dirty="0" smtClean="0">
                <a:solidFill>
                  <a:schemeClr val="bg1">
                    <a:lumMod val="50000"/>
                  </a:schemeClr>
                </a:solidFill>
                <a:latin typeface="Times New Roman" pitchFamily="18" charset="0"/>
                <a:cs typeface="Times New Roman" pitchFamily="18" charset="0"/>
              </a:rPr>
              <a:t> да </a:t>
            </a:r>
            <a:r>
              <a:rPr lang="ru-RU" sz="1600" dirty="0" err="1" smtClean="0">
                <a:solidFill>
                  <a:schemeClr val="bg1">
                    <a:lumMod val="50000"/>
                  </a:schemeClr>
                </a:solidFill>
                <a:latin typeface="Times New Roman" pitchFamily="18" charset="0"/>
                <a:cs typeface="Times New Roman" pitchFamily="18" charset="0"/>
              </a:rPr>
              <a:t>өстән килгән</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600" dirty="0" smtClean="0">
                <a:solidFill>
                  <a:schemeClr val="bg1">
                    <a:lumMod val="50000"/>
                  </a:schemeClr>
                </a:solidFill>
                <a:latin typeface="Times New Roman" pitchFamily="18" charset="0"/>
                <a:cs typeface="Times New Roman" pitchFamily="18" charset="0"/>
              </a:rPr>
              <a:t>Кеше </a:t>
            </a:r>
            <a:r>
              <a:rPr lang="ru-RU" sz="1600" dirty="0" err="1" smtClean="0">
                <a:solidFill>
                  <a:schemeClr val="bg1">
                    <a:lumMod val="50000"/>
                  </a:schemeClr>
                </a:solidFill>
                <a:latin typeface="Times New Roman" pitchFamily="18" charset="0"/>
                <a:cs typeface="Times New Roman" pitchFamily="18" charset="0"/>
              </a:rPr>
              <a:t>дигән көчтән килгән</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Уйлап</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куям</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Җир йөзендә яшәүчеләр</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Эчкән чишмәләренә дә</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Тирес</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аудара</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микән?</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Йоклый</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торган</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түшәкләрен</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Дегетләп ята</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микән?</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Ашый</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торган</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ашларына</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Мунчала</a:t>
            </a:r>
            <a:r>
              <a:rPr lang="ru-RU" sz="1600" dirty="0" smtClean="0">
                <a:solidFill>
                  <a:schemeClr val="bg1">
                    <a:lumMod val="50000"/>
                  </a:schemeClr>
                </a:solidFill>
                <a:latin typeface="Times New Roman" pitchFamily="18" charset="0"/>
                <a:cs typeface="Times New Roman" pitchFamily="18" charset="0"/>
              </a:rPr>
              <a:t> сала </a:t>
            </a:r>
            <a:r>
              <a:rPr lang="ru-RU" sz="1600" dirty="0" err="1" smtClean="0">
                <a:solidFill>
                  <a:schemeClr val="bg1">
                    <a:lumMod val="50000"/>
                  </a:schemeClr>
                </a:solidFill>
                <a:latin typeface="Times New Roman" pitchFamily="18" charset="0"/>
                <a:cs typeface="Times New Roman" pitchFamily="18" charset="0"/>
              </a:rPr>
              <a:t>микән</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Балалары</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бишегенә</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Тимер-таш</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ата</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микән?</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Шулайдыр</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дим</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юкса</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алар</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Табигатьне</a:t>
            </a:r>
            <a:r>
              <a:rPr lang="ru-RU" sz="1600" dirty="0" smtClean="0">
                <a:solidFill>
                  <a:schemeClr val="bg1">
                    <a:lumMod val="50000"/>
                  </a:schemeClr>
                </a:solidFill>
                <a:latin typeface="Times New Roman" pitchFamily="18" charset="0"/>
                <a:cs typeface="Times New Roman" pitchFamily="18" charset="0"/>
              </a:rPr>
              <a:t> </a:t>
            </a:r>
            <a:r>
              <a:rPr lang="ru-RU" sz="1600" dirty="0" err="1" smtClean="0">
                <a:solidFill>
                  <a:schemeClr val="bg1">
                    <a:lumMod val="50000"/>
                  </a:schemeClr>
                </a:solidFill>
                <a:latin typeface="Times New Roman" pitchFamily="18" charset="0"/>
                <a:cs typeface="Times New Roman" pitchFamily="18" charset="0"/>
              </a:rPr>
              <a:t>аңламаслык</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Туңга әйләнмәс иде</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Җир- </a:t>
            </a:r>
            <a:r>
              <a:rPr lang="ru-RU" sz="1600" dirty="0" smtClean="0">
                <a:solidFill>
                  <a:schemeClr val="bg1">
                    <a:lumMod val="50000"/>
                  </a:schemeClr>
                </a:solidFill>
                <a:latin typeface="Times New Roman" pitchFamily="18" charset="0"/>
                <a:cs typeface="Times New Roman" pitchFamily="18" charset="0"/>
              </a:rPr>
              <a:t>су </a:t>
            </a:r>
            <a:r>
              <a:rPr lang="ru-RU" sz="1600" dirty="0" err="1" smtClean="0">
                <a:solidFill>
                  <a:schemeClr val="bg1">
                    <a:lumMod val="50000"/>
                  </a:schemeClr>
                </a:solidFill>
                <a:latin typeface="Times New Roman" pitchFamily="18" charset="0"/>
                <a:cs typeface="Times New Roman" pitchFamily="18" charset="0"/>
              </a:rPr>
              <a:t>рәнҗер дәрәҗәдә</a:t>
            </a:r>
            <a:endParaRPr lang="ru-RU" sz="16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600" dirty="0" err="1" smtClean="0">
                <a:solidFill>
                  <a:schemeClr val="bg1">
                    <a:lumMod val="50000"/>
                  </a:schemeClr>
                </a:solidFill>
                <a:latin typeface="Times New Roman" pitchFamily="18" charset="0"/>
                <a:cs typeface="Times New Roman" pitchFamily="18" charset="0"/>
              </a:rPr>
              <a:t>Үк вәхшиләнмәс иде</a:t>
            </a:r>
            <a:r>
              <a:rPr lang="ru-RU" sz="1600" dirty="0" smtClean="0">
                <a:solidFill>
                  <a:schemeClr val="bg1">
                    <a:lumMod val="50000"/>
                  </a:schemeClr>
                </a:solidFill>
                <a:latin typeface="Times New Roman" pitchFamily="18" charset="0"/>
                <a:cs typeface="Times New Roman" pitchFamily="18" charset="0"/>
              </a:rPr>
              <a:t>.</a:t>
            </a:r>
            <a:r>
              <a:rPr lang="ru-RU" sz="1600" dirty="0" err="1" smtClean="0">
                <a:solidFill>
                  <a:schemeClr val="bg1">
                    <a:lumMod val="50000"/>
                  </a:schemeClr>
                </a:solidFill>
                <a:latin typeface="Times New Roman" pitchFamily="18" charset="0"/>
                <a:cs typeface="Times New Roman" pitchFamily="18" charset="0"/>
              </a:rPr>
              <a:t>(Р.Фәйзуллин</a:t>
            </a:r>
            <a:r>
              <a:rPr lang="ru-RU" sz="16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63713" y="4797425"/>
            <a:ext cx="5514975" cy="1374775"/>
          </a:xfrm>
        </p:spPr>
        <p:txBody>
          <a:bodyPr rtlCol="0">
            <a:normAutofit/>
          </a:bodyPr>
          <a:lstStyle/>
          <a:p>
            <a:pPr algn="ctr" fontAlgn="auto">
              <a:spcAft>
                <a:spcPts val="0"/>
              </a:spcAft>
              <a:buFont typeface="Arial" pitchFamily="34" charset="0"/>
              <a:buNone/>
              <a:defRPr/>
            </a:pPr>
            <a:r>
              <a:rPr lang="tt-RU" dirty="0" smtClean="0">
                <a:solidFill>
                  <a:schemeClr val="bg1">
                    <a:lumMod val="50000"/>
                  </a:schemeClr>
                </a:solidFill>
                <a:latin typeface="Times New Roman" pitchFamily="18" charset="0"/>
                <a:cs typeface="Times New Roman" pitchFamily="18" charset="0"/>
              </a:rPr>
              <a:t>  Табигатьнең матурлыгын</a:t>
            </a:r>
          </a:p>
          <a:p>
            <a:pPr algn="ctr" fontAlgn="auto">
              <a:spcAft>
                <a:spcPts val="0"/>
              </a:spcAft>
              <a:buFont typeface="Arial" pitchFamily="34" charset="0"/>
              <a:buNone/>
              <a:defRPr/>
            </a:pPr>
            <a:r>
              <a:rPr lang="tt-RU" dirty="0" smtClean="0">
                <a:solidFill>
                  <a:schemeClr val="bg1">
                    <a:lumMod val="50000"/>
                  </a:schemeClr>
                </a:solidFill>
                <a:latin typeface="Times New Roman" pitchFamily="18" charset="0"/>
                <a:cs typeface="Times New Roman" pitchFamily="18" charset="0"/>
              </a:rPr>
              <a:t>Килә саклап каласы.</a:t>
            </a:r>
            <a:endParaRPr lang="ru-RU" dirty="0" smtClean="0">
              <a:solidFill>
                <a:schemeClr val="bg1">
                  <a:lumMod val="50000"/>
                </a:schemeClr>
              </a:solidFill>
              <a:latin typeface="Times New Roman" pitchFamily="18" charset="0"/>
              <a:cs typeface="Times New Roman" pitchFamily="18" charset="0"/>
            </a:endParaRPr>
          </a:p>
          <a:p>
            <a:pPr algn="ctr" fontAlgn="auto">
              <a:spcAft>
                <a:spcPts val="0"/>
              </a:spcAft>
              <a:buFont typeface="Arial" pitchFamily="34" charset="0"/>
              <a:buNone/>
              <a:defRPr/>
            </a:pPr>
            <a:r>
              <a:rPr lang="tt-RU" dirty="0" smtClean="0">
                <a:solidFill>
                  <a:schemeClr val="bg1">
                    <a:lumMod val="50000"/>
                  </a:schemeClr>
                </a:solidFill>
                <a:latin typeface="Times New Roman" pitchFamily="18" charset="0"/>
                <a:cs typeface="Times New Roman" pitchFamily="18" charset="0"/>
              </a:rPr>
              <a:t>Аның белән дус торасы,</a:t>
            </a:r>
            <a:endParaRPr lang="ru-RU" dirty="0" smtClean="0">
              <a:solidFill>
                <a:schemeClr val="bg1">
                  <a:lumMod val="50000"/>
                </a:schemeClr>
              </a:solidFill>
              <a:latin typeface="Times New Roman" pitchFamily="18" charset="0"/>
              <a:cs typeface="Times New Roman" pitchFamily="18" charset="0"/>
            </a:endParaRPr>
          </a:p>
          <a:p>
            <a:pPr algn="ctr" fontAlgn="auto">
              <a:spcAft>
                <a:spcPts val="0"/>
              </a:spcAft>
              <a:buFont typeface="Arial" pitchFamily="34" charset="0"/>
              <a:buNone/>
              <a:defRPr/>
            </a:pPr>
            <a:r>
              <a:rPr lang="tt-RU" dirty="0" smtClean="0">
                <a:solidFill>
                  <a:schemeClr val="bg1">
                    <a:lumMod val="50000"/>
                  </a:schemeClr>
                </a:solidFill>
                <a:latin typeface="Times New Roman" pitchFamily="18" charset="0"/>
                <a:cs typeface="Times New Roman" pitchFamily="18" charset="0"/>
              </a:rPr>
              <a:t>Сау-сәламәт буласы:</a:t>
            </a:r>
            <a:endParaRPr lang="ru-RU" dirty="0" smtClean="0">
              <a:solidFill>
                <a:schemeClr val="bg1">
                  <a:lumMod val="50000"/>
                </a:schemeClr>
              </a:solidFill>
              <a:latin typeface="Times New Roman" pitchFamily="18" charset="0"/>
              <a:cs typeface="Times New Roman" pitchFamily="18" charset="0"/>
            </a:endParaRPr>
          </a:p>
          <a:p>
            <a:pPr algn="ctr" fontAlgn="auto">
              <a:spcAft>
                <a:spcPts val="0"/>
              </a:spcAft>
              <a:buFont typeface="Arial" pitchFamily="34" charset="0"/>
              <a:buNone/>
              <a:defRPr/>
            </a:pPr>
            <a:r>
              <a:rPr lang="tt-RU" dirty="0" smtClean="0">
                <a:solidFill>
                  <a:schemeClr val="bg1">
                    <a:lumMod val="50000"/>
                  </a:schemeClr>
                </a:solidFill>
                <a:latin typeface="Times New Roman" pitchFamily="18" charset="0"/>
                <a:cs typeface="Times New Roman" pitchFamily="18" charset="0"/>
              </a:rPr>
              <a:t>Без -табигать баласы!</a:t>
            </a:r>
            <a:endParaRPr lang="ru-RU" dirty="0">
              <a:solidFill>
                <a:schemeClr val="bg1">
                  <a:lumMod val="50000"/>
                </a:schemeClr>
              </a:solidFill>
              <a:latin typeface="Times New Roman" pitchFamily="18" charset="0"/>
              <a:cs typeface="Times New Roman" pitchFamily="18" charset="0"/>
            </a:endParaRPr>
          </a:p>
        </p:txBody>
      </p:sp>
      <p:pic>
        <p:nvPicPr>
          <p:cNvPr id="20482" name="Рисунок 6" descr="15.gif"/>
          <p:cNvPicPr>
            <a:picLocks noGrp="1" noChangeAspect="1"/>
          </p:cNvPicPr>
          <p:nvPr>
            <p:ph type="pic" idx="1"/>
          </p:nvPr>
        </p:nvPicPr>
        <p:blipFill>
          <a:blip r:embed="rId2"/>
          <a:srcRect/>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p:txBody>
          <a:bodyPr rtlCol="0">
            <a:normAutofit/>
          </a:bodyPr>
          <a:lstStyle/>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Сандугачлар</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бизсә бакчамнан</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Ят</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күрсә җиремне торналар</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Нишләрмен кипсәләр күлләрем,</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Корыса</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күкеле урманнар</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Тургайлар</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очмаса</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биектә,</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Тозланса</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саф</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сулы</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чишмәләр,</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Саекса</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илемдә елгалар</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Киләчәк буыннар</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нишләрләр?</a:t>
            </a:r>
            <a:endParaRPr lang="ru-RU" sz="1800" dirty="0">
              <a:solidFill>
                <a:schemeClr val="bg1">
                  <a:lumMod val="50000"/>
                </a:schemeClr>
              </a:solidFill>
              <a:latin typeface="Times New Roman" pitchFamily="18" charset="0"/>
              <a:cs typeface="Times New Roman" pitchFamily="18" charset="0"/>
            </a:endParaRPr>
          </a:p>
        </p:txBody>
      </p:sp>
      <p:pic>
        <p:nvPicPr>
          <p:cNvPr id="21506" name="Содержимое 10" descr="583380917.gif"/>
          <p:cNvPicPr>
            <a:picLocks noGrp="1" noChangeAspect="1"/>
          </p:cNvPicPr>
          <p:nvPr>
            <p:ph idx="1"/>
          </p:nvPr>
        </p:nvPicPr>
        <p:blipFill>
          <a:blip r:embed="rId2"/>
          <a:srcRect/>
          <a:stretch>
            <a:fillRect/>
          </a:stretch>
        </p:blipFill>
        <p:spPr>
          <a:xfrm>
            <a:off x="3419475" y="981075"/>
            <a:ext cx="5097463" cy="525621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Содержимое 4" descr="984895314.gif"/>
          <p:cNvPicPr>
            <a:picLocks noGrp="1" noChangeAspect="1"/>
          </p:cNvPicPr>
          <p:nvPr>
            <p:ph idx="1"/>
          </p:nvPr>
        </p:nvPicPr>
        <p:blipFill>
          <a:blip r:embed="rId2"/>
          <a:srcRect/>
          <a:stretch>
            <a:fillRect/>
          </a:stretch>
        </p:blipFill>
        <p:spPr>
          <a:xfrm>
            <a:off x="3419475" y="1412875"/>
            <a:ext cx="5448300" cy="4445000"/>
          </a:xfrm>
        </p:spPr>
      </p:pic>
      <p:sp>
        <p:nvSpPr>
          <p:cNvPr id="4" name="Текст 3"/>
          <p:cNvSpPr>
            <a:spLocks noGrp="1"/>
          </p:cNvSpPr>
          <p:nvPr>
            <p:ph type="body" sz="half" idx="2"/>
          </p:nvPr>
        </p:nvSpPr>
        <p:spPr/>
        <p:txBody>
          <a:bodyPr rtlCol="0">
            <a:normAutofit/>
          </a:bodyPr>
          <a:lstStyle/>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бу</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җирдә хайваннар</a:t>
            </a:r>
            <a:r>
              <a:rPr lang="ru-RU" sz="1800" dirty="0" smtClean="0">
                <a:solidFill>
                  <a:schemeClr val="bg1">
                    <a:lumMod val="50000"/>
                  </a:schemeClr>
                </a:solidFill>
                <a:latin typeface="Times New Roman" pitchFamily="18" charset="0"/>
                <a:cs typeface="Times New Roman" pitchFamily="18" charset="0"/>
              </a:rPr>
              <a:t> да,</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Үсемлекләр үссен шаулашып</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Кояш</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көлсен,күктә </a:t>
            </a:r>
            <a:r>
              <a:rPr lang="ru-RU" sz="1800" dirty="0" smtClean="0">
                <a:solidFill>
                  <a:schemeClr val="bg1">
                    <a:lumMod val="50000"/>
                  </a:schemeClr>
                </a:solidFill>
                <a:latin typeface="Times New Roman" pitchFamily="18" charset="0"/>
                <a:cs typeface="Times New Roman" pitchFamily="18" charset="0"/>
              </a:rPr>
              <a:t>ай </a:t>
            </a:r>
            <a:r>
              <a:rPr lang="ru-RU" sz="1800" dirty="0" err="1" smtClean="0">
                <a:solidFill>
                  <a:schemeClr val="bg1">
                    <a:lumMod val="50000"/>
                  </a:schemeClr>
                </a:solidFill>
                <a:latin typeface="Times New Roman" pitchFamily="18" charset="0"/>
                <a:cs typeface="Times New Roman" pitchFamily="18" charset="0"/>
              </a:rPr>
              <a:t>елмайсын</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Яшик</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җирдә куәт,көч алып</a:t>
            </a:r>
            <a:r>
              <a:rPr lang="ru-RU" sz="18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Җир!</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һава!</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a:t>
            </a:r>
            <a:r>
              <a:rPr lang="ru-RU" sz="1800" dirty="0" smtClean="0">
                <a:solidFill>
                  <a:schemeClr val="bg1">
                    <a:lumMod val="50000"/>
                  </a:schemeClr>
                </a:solidFill>
                <a:latin typeface="Times New Roman" pitchFamily="18" charset="0"/>
                <a:cs typeface="Times New Roman" pitchFamily="18" charset="0"/>
              </a:rPr>
              <a:t>су!</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үсемлекләр!</a:t>
            </a:r>
            <a:endParaRPr lang="ru-RU" sz="18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Хайваннар</a:t>
            </a:r>
            <a:r>
              <a:rPr lang="ru-RU" sz="1800" dirty="0" smtClean="0">
                <a:solidFill>
                  <a:schemeClr val="bg1">
                    <a:lumMod val="50000"/>
                  </a:schemeClr>
                </a:solidFill>
                <a:latin typeface="Times New Roman" pitchFamily="18" charset="0"/>
                <a:cs typeface="Times New Roman" pitchFamily="18" charset="0"/>
              </a:rPr>
              <a:t> да!</a:t>
            </a:r>
          </a:p>
          <a:p>
            <a:pPr fontAlgn="auto">
              <a:spcAft>
                <a:spcPts val="0"/>
              </a:spcAft>
              <a:buFont typeface="Arial" pitchFamily="34" charset="0"/>
              <a:buNone/>
              <a:defRPr/>
            </a:pPr>
            <a:r>
              <a:rPr lang="ru-RU" sz="1800" dirty="0" err="1" smtClean="0">
                <a:solidFill>
                  <a:schemeClr val="bg1">
                    <a:lumMod val="50000"/>
                  </a:schemeClr>
                </a:solidFill>
                <a:latin typeface="Times New Roman" pitchFamily="18" charset="0"/>
                <a:cs typeface="Times New Roman" pitchFamily="18" charset="0"/>
              </a:rPr>
              <a:t>Яшәсен </a:t>
            </a:r>
            <a:r>
              <a:rPr lang="ru-RU" sz="1800" dirty="0" smtClean="0">
                <a:solidFill>
                  <a:schemeClr val="bg1">
                    <a:lumMod val="50000"/>
                  </a:schemeClr>
                </a:solidFill>
                <a:latin typeface="Times New Roman" pitchFamily="18" charset="0"/>
                <a:cs typeface="Times New Roman" pitchFamily="18" charset="0"/>
              </a:rPr>
              <a:t>бар да!</a:t>
            </a:r>
            <a:endParaRPr lang="ru-RU" sz="1800" dirty="0">
              <a:solidFill>
                <a:schemeClr val="bg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Содержимое 4" descr="302215320.gif"/>
          <p:cNvPicPr>
            <a:picLocks noGrp="1" noChangeAspect="1"/>
          </p:cNvPicPr>
          <p:nvPr>
            <p:ph idx="1"/>
          </p:nvPr>
        </p:nvPicPr>
        <p:blipFill>
          <a:blip r:embed="rId2"/>
          <a:srcRect/>
          <a:stretch>
            <a:fillRect/>
          </a:stretch>
        </p:blipFill>
        <p:spPr>
          <a:xfrm>
            <a:off x="3635375" y="341313"/>
            <a:ext cx="4633913" cy="5895975"/>
          </a:xfrm>
        </p:spPr>
      </p:pic>
      <p:sp>
        <p:nvSpPr>
          <p:cNvPr id="4" name="Текст 3"/>
          <p:cNvSpPr>
            <a:spLocks noGrp="1"/>
          </p:cNvSpPr>
          <p:nvPr>
            <p:ph type="body" sz="half" idx="2"/>
          </p:nvPr>
        </p:nvSpPr>
        <p:spPr/>
        <p:txBody>
          <a:bodyPr rtlCol="0">
            <a:normAutofit/>
          </a:bodyPr>
          <a:lstStyle/>
          <a:p>
            <a:pPr fontAlgn="auto">
              <a:spcAft>
                <a:spcPts val="0"/>
              </a:spcAft>
              <a:buFont typeface="Arial" pitchFamily="34" charset="0"/>
              <a:buNone/>
              <a:defRPr/>
            </a:pPr>
            <a:r>
              <a:rPr lang="ru-RU" sz="2000" dirty="0" smtClean="0">
                <a:solidFill>
                  <a:schemeClr val="bg1">
                    <a:lumMod val="50000"/>
                  </a:schemeClr>
                </a:solidFill>
                <a:latin typeface="Times New Roman" pitchFamily="18" charset="0"/>
                <a:cs typeface="Times New Roman" pitchFamily="18" charset="0"/>
              </a:rPr>
              <a:t>И </a:t>
            </a:r>
            <a:r>
              <a:rPr lang="ru-RU" sz="2000" dirty="0" err="1" smtClean="0">
                <a:solidFill>
                  <a:schemeClr val="bg1">
                    <a:lumMod val="50000"/>
                  </a:schemeClr>
                </a:solidFill>
                <a:latin typeface="Times New Roman" pitchFamily="18" charset="0"/>
                <a:cs typeface="Times New Roman" pitchFamily="18" charset="0"/>
              </a:rPr>
              <a:t>күңелле җәй көнендә</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Табигать</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кочагында</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Менә шуны</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истә тоту</a:t>
            </a:r>
            <a:endParaRPr lang="ru-RU" sz="20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Кирәктер шул</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чагында</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Агачларны</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сындырмагыз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smtClean="0">
                <a:solidFill>
                  <a:schemeClr val="bg1">
                    <a:lumMod val="50000"/>
                  </a:schemeClr>
                </a:solidFill>
                <a:latin typeface="Times New Roman" pitchFamily="18" charset="0"/>
                <a:cs typeface="Times New Roman" pitchFamily="18" charset="0"/>
              </a:rPr>
              <a:t>Кош </a:t>
            </a:r>
            <a:r>
              <a:rPr lang="ru-RU" sz="2000" dirty="0" err="1" smtClean="0">
                <a:solidFill>
                  <a:schemeClr val="bg1">
                    <a:lumMod val="50000"/>
                  </a:schemeClr>
                </a:solidFill>
                <a:latin typeface="Times New Roman" pitchFamily="18" charset="0"/>
                <a:cs typeface="Times New Roman" pitchFamily="18" charset="0"/>
              </a:rPr>
              <a:t>оясын</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ватмагыз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Суларны</a:t>
            </a:r>
            <a:r>
              <a:rPr lang="ru-RU" sz="2000" dirty="0" smtClean="0">
                <a:solidFill>
                  <a:schemeClr val="bg1">
                    <a:lumMod val="50000"/>
                  </a:schemeClr>
                </a:solidFill>
                <a:latin typeface="Times New Roman" pitchFamily="18" charset="0"/>
                <a:cs typeface="Times New Roman" pitchFamily="18" charset="0"/>
              </a:rPr>
              <a:t> да </a:t>
            </a:r>
            <a:r>
              <a:rPr lang="ru-RU" sz="2000" dirty="0" err="1" smtClean="0">
                <a:solidFill>
                  <a:schemeClr val="bg1">
                    <a:lumMod val="50000"/>
                  </a:schemeClr>
                </a:solidFill>
                <a:latin typeface="Times New Roman" pitchFamily="18" charset="0"/>
                <a:cs typeface="Times New Roman" pitchFamily="18" charset="0"/>
              </a:rPr>
              <a:t>пычратмагыз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Пыяла</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чүп атмагыз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smtClean="0">
                <a:solidFill>
                  <a:schemeClr val="bg1">
                    <a:lumMod val="50000"/>
                  </a:schemeClr>
                </a:solidFill>
                <a:latin typeface="Times New Roman" pitchFamily="18" charset="0"/>
                <a:cs typeface="Times New Roman" pitchFamily="18" charset="0"/>
              </a:rPr>
              <a:t>Эссе </a:t>
            </a:r>
            <a:r>
              <a:rPr lang="ru-RU" sz="2000" dirty="0" err="1" smtClean="0">
                <a:solidFill>
                  <a:schemeClr val="bg1">
                    <a:lumMod val="50000"/>
                  </a:schemeClr>
                </a:solidFill>
                <a:latin typeface="Times New Roman" pitchFamily="18" charset="0"/>
                <a:cs typeface="Times New Roman" pitchFamily="18" charset="0"/>
              </a:rPr>
              <a:t>чакта,коры</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чакта</a:t>
            </a:r>
            <a:endParaRPr lang="ru-RU" sz="20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Урманда</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ут</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якмагыз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Табигатьул</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безнең әни,</a:t>
            </a:r>
            <a:endParaRPr lang="ru-RU" sz="2000" dirty="0" smtClean="0">
              <a:solidFill>
                <a:schemeClr val="bg1">
                  <a:lumMod val="50000"/>
                </a:schemeClr>
              </a:solidFill>
              <a:latin typeface="Times New Roman" pitchFamily="18" charset="0"/>
              <a:cs typeface="Times New Roman" pitchFamily="18" charset="0"/>
            </a:endParaRPr>
          </a:p>
          <a:p>
            <a:pPr fontAlgn="auto">
              <a:spcAft>
                <a:spcPts val="0"/>
              </a:spcAft>
              <a:buFont typeface="Arial" pitchFamily="34" charset="0"/>
              <a:buNone/>
              <a:defRPr/>
            </a:pPr>
            <a:r>
              <a:rPr lang="ru-RU" sz="2000" dirty="0" err="1" smtClean="0">
                <a:solidFill>
                  <a:schemeClr val="bg1">
                    <a:lumMod val="50000"/>
                  </a:schemeClr>
                </a:solidFill>
                <a:latin typeface="Times New Roman" pitchFamily="18" charset="0"/>
                <a:cs typeface="Times New Roman" pitchFamily="18" charset="0"/>
              </a:rPr>
              <a:t>Табигатьне</a:t>
            </a:r>
            <a:r>
              <a:rPr lang="ru-RU" sz="2000" dirty="0" smtClean="0">
                <a:solidFill>
                  <a:schemeClr val="bg1">
                    <a:lumMod val="50000"/>
                  </a:schemeClr>
                </a:solidFill>
                <a:latin typeface="Times New Roman" pitchFamily="18" charset="0"/>
                <a:cs typeface="Times New Roman" pitchFamily="18" charset="0"/>
              </a:rPr>
              <a:t> </a:t>
            </a:r>
            <a:r>
              <a:rPr lang="ru-RU" sz="2000" dirty="0" err="1" smtClean="0">
                <a:solidFill>
                  <a:schemeClr val="bg1">
                    <a:lumMod val="50000"/>
                  </a:schemeClr>
                </a:solidFill>
                <a:latin typeface="Times New Roman" pitchFamily="18" charset="0"/>
                <a:cs typeface="Times New Roman" pitchFamily="18" charset="0"/>
              </a:rPr>
              <a:t>саклагыз</a:t>
            </a:r>
            <a:r>
              <a:rPr lang="ru-RU" sz="2000" dirty="0" smtClean="0">
                <a:solidFill>
                  <a:schemeClr val="bg1">
                    <a:lumMod val="50000"/>
                  </a:schemeClr>
                </a:solidFill>
                <a:latin typeface="Times New Roman" pitchFamily="18" charset="0"/>
                <a:cs typeface="Times New Roman" pitchFamily="18" charset="0"/>
              </a:rPr>
              <a:t>!</a:t>
            </a:r>
          </a:p>
          <a:p>
            <a:pPr fontAlgn="auto">
              <a:spcAft>
                <a:spcPts val="0"/>
              </a:spcAft>
              <a:buFont typeface="Arial" pitchFamily="34" charset="0"/>
              <a:buNone/>
              <a:defRPr/>
            </a:pP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7">
      <a:dk1>
        <a:srgbClr val="FFC000"/>
      </a:dk1>
      <a:lt1>
        <a:srgbClr val="FF0000"/>
      </a:lt1>
      <a:dk2>
        <a:srgbClr val="92D050"/>
      </a:dk2>
      <a:lt2>
        <a:srgbClr val="00B050"/>
      </a:lt2>
      <a:accent1>
        <a:srgbClr val="FFE635"/>
      </a:accent1>
      <a:accent2>
        <a:srgbClr val="FFE635"/>
      </a:accent2>
      <a:accent3>
        <a:srgbClr val="00B050"/>
      </a:accent3>
      <a:accent4>
        <a:srgbClr val="F5CD2D"/>
      </a:accent4>
      <a:accent5>
        <a:srgbClr val="AEBAD5"/>
      </a:accent5>
      <a:accent6>
        <a:srgbClr val="00B050"/>
      </a:accent6>
      <a:hlink>
        <a:srgbClr val="00B050"/>
      </a:hlink>
      <a:folHlink>
        <a:srgbClr val="FFC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294</Words>
  <Application>Microsoft Office PowerPoint</Application>
  <PresentationFormat>Экран (4:3)</PresentationFormat>
  <Paragraphs>64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Табигать һәм кеше бер бөтен</vt:lpstr>
      <vt:lpstr>Табигать ул – тиңсез хәзинә, Шаулы урман, челтер чишмә дә. Яшел болын да ул, зәңгәр күк тә, Сакла аны, аңа син тимә!</vt:lpstr>
      <vt:lpstr>  Очкан күбәләк тә , сайрар кош та, Кырмыска ул, шөпшә, ярканат. Агач утырт, гөлләр үстер, Табигатьне, дустым , син ярат! </vt:lpstr>
      <vt:lpstr>Слайд 4</vt:lpstr>
      <vt:lpstr>Слайд 5</vt:lpstr>
      <vt:lpstr>Слайд 6</vt:lpstr>
      <vt:lpstr>Слайд 7</vt:lpstr>
      <vt:lpstr>Слайд 8</vt:lpstr>
      <vt:lpstr>Слайд 9</vt:lpstr>
    </vt:vector>
  </TitlesOfParts>
  <Company>Ya Blondinko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Табигать һәм кеше бер бөтен</dc:title>
  <dc:creator>1</dc:creator>
  <cp:lastModifiedBy>Admin</cp:lastModifiedBy>
  <cp:revision>22</cp:revision>
  <dcterms:created xsi:type="dcterms:W3CDTF">2013-01-26T09:56:34Z</dcterms:created>
  <dcterms:modified xsi:type="dcterms:W3CDTF">2018-06-29T15:28:50Z</dcterms:modified>
</cp:coreProperties>
</file>