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0987103-0F2D-4373-82EE-CEC0284F2832}" type="datetimeFigureOut">
              <a:rPr lang="ru-RU" smtClean="0"/>
              <a:pPr/>
              <a:t>17.03.2018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C75C6A4-C02C-4CCA-A4C1-48EF8D5EB9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280720"/>
            <a:ext cx="8375848" cy="11931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«Интернет: вред и польза»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58674" y="4005064"/>
            <a:ext cx="5382844" cy="1459632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  <a:endParaRPr lang="ru-RU" sz="5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5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Савенко </a:t>
            </a:r>
            <a:r>
              <a:rPr lang="ru-RU" sz="5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Егор Вадимович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17673" y="1366303"/>
            <a:ext cx="7272808" cy="901674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детских работ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безопасный Интернет»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6681" y="188640"/>
            <a:ext cx="714380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МОУ «Ракитянская средняя общеобразовательная школа № 1»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14344"/>
            <a:ext cx="5357818" cy="114300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- это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1977878"/>
            <a:ext cx="9144000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- это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система объединенных компьютерных сетей для хранения и передачи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человек уже не представляет своей жизни без этой глобальной сети. Но давайте же разберем всю пользу и вред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интернета.</a:t>
            </a:r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572200" y="4692510"/>
            <a:ext cx="2571800" cy="2165490"/>
          </a:xfrm>
          <a:prstGeom prst="rect">
            <a:avLst/>
          </a:prstGeom>
        </p:spPr>
      </p:pic>
      <p:pic>
        <p:nvPicPr>
          <p:cNvPr id="5" name="Рисунок 4" descr="via-Interne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0" y="285728"/>
            <a:ext cx="2000240" cy="20002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5429256" cy="857256"/>
          </a:xfrm>
        </p:spPr>
        <p:txBody>
          <a:bodyPr/>
          <a:lstStyle/>
          <a:p>
            <a:r>
              <a:rPr lang="ru-RU" dirty="0" smtClean="0"/>
              <a:t>	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интернета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интернета мы узнаём много нового , читаем книги , смотрим фильмы и общаемся с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друзьями.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главное - это то , что интернет это самый доступный поисковик информации, мы узнаем как это сделать , что для этого нужно , 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сколько это стоит и т.д.</a:t>
            </a:r>
          </a:p>
          <a:p>
            <a:pPr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5" name="Рисунок 4" descr="Подключение интернет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6" y="5000644"/>
            <a:ext cx="1857356" cy="185735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4714908" cy="100013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интернета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7740352" cy="2575758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Интернет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 помогает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общении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друзьями ,  родственниками и близкими нам людьми с помощью программ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Skype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RaidCall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,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TeamSpeaker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т.п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/>
              <a:t>    </a:t>
            </a:r>
          </a:p>
        </p:txBody>
      </p:sp>
      <p:pic>
        <p:nvPicPr>
          <p:cNvPr id="10" name="Рисунок 9" descr="tal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642918"/>
            <a:ext cx="2051720" cy="2051720"/>
          </a:xfrm>
          <a:prstGeom prst="rect">
            <a:avLst/>
          </a:prstGeom>
        </p:spPr>
      </p:pic>
      <p:pic>
        <p:nvPicPr>
          <p:cNvPr id="12" name="Рисунок 11" descr="RaidCall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4544" y="2649637"/>
            <a:ext cx="4539354" cy="4539354"/>
          </a:xfrm>
          <a:prstGeom prst="rect">
            <a:avLst/>
          </a:prstGeom>
        </p:spPr>
      </p:pic>
      <p:pic>
        <p:nvPicPr>
          <p:cNvPr id="13" name="Рисунок 12" descr="pb_rUu4L_400x400-e1453984485618-1100x6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4509655"/>
            <a:ext cx="3369774" cy="2060610"/>
          </a:xfrm>
          <a:prstGeom prst="rect">
            <a:avLst/>
          </a:prstGeom>
        </p:spPr>
      </p:pic>
      <p:pic>
        <p:nvPicPr>
          <p:cNvPr id="14" name="Рисунок 13" descr="TeamSpeak-ico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3662" y="3085558"/>
            <a:ext cx="2210338" cy="221033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4972056" cy="100013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 интернета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406" y="1357298"/>
            <a:ext cx="8501058" cy="5357850"/>
          </a:xfrm>
        </p:spPr>
        <p:txBody>
          <a:bodyPr>
            <a:normAutofit fontScale="40000" lnSpcReduction="20000"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отнимает у нас все больше и больше свободного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 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много сидим за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компьютером.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 стали играть в снежки, не катаемся с горок, не ездим на роликах и </a:t>
            </a: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уже не умеем сами думать,  потому что есть сайты «</a:t>
            </a:r>
            <a:r>
              <a:rPr lang="ru-RU" sz="8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Решебники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мы используем для решения домашнего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задания.</a:t>
            </a: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-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интернета появляется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бессонница,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 нервная возбудимость и может развивать</a:t>
            </a: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зависимость к </a:t>
            </a: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сети</a:t>
            </a:r>
            <a:r>
              <a:rPr 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5" name="Рисунок 4" descr="reklama_v_internete_ld_readmas.ru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642918"/>
            <a:ext cx="1481134" cy="714380"/>
          </a:xfrm>
          <a:prstGeom prst="rect">
            <a:avLst/>
          </a:prstGeom>
        </p:spPr>
      </p:pic>
      <p:pic>
        <p:nvPicPr>
          <p:cNvPr id="6" name="Рисунок 5" descr="internet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5445224"/>
            <a:ext cx="2843808" cy="14127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4357718" cy="107157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 интернета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325112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Самое страшное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интернете – это мошенники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выдавать себя за других людей и обманом выманивать у вас деньги.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1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356992"/>
            <a:ext cx="7143750" cy="29289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 интернета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13504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2018 году известно огромное количество вербовки в запрещенную террористическую группировку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Игил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Часто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вербуют школьников не достигших восемнадцати лет. Так что надо быть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осторожнее,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находясь в интернете, не разговаривать с незнакомыми людьми в социальных сетях и конечно же не встречаться с ними в живую.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966" y="4509120"/>
            <a:ext cx="2348880" cy="23488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34076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 интернета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47" y="1124744"/>
            <a:ext cx="9144000" cy="45720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Интернет </a:t>
            </a:r>
            <a:r>
              <a:rPr lang="ru-RU" sz="3200" dirty="0" smtClean="0"/>
              <a:t>может вызывать зависимость к «сети</a:t>
            </a:r>
            <a:r>
              <a:rPr lang="ru-RU" sz="3200" dirty="0" smtClean="0"/>
              <a:t>». В  </a:t>
            </a:r>
            <a:r>
              <a:rPr lang="ru-RU" sz="3200" dirty="0" smtClean="0"/>
              <a:t>школе</a:t>
            </a:r>
            <a:r>
              <a:rPr lang="ru-RU" sz="3200" dirty="0"/>
              <a:t> </a:t>
            </a:r>
            <a:r>
              <a:rPr lang="ru-RU" sz="3200" dirty="0" smtClean="0"/>
              <a:t>эту зависимость я часто вижу у своих </a:t>
            </a:r>
            <a:r>
              <a:rPr lang="ru-RU" sz="3200" dirty="0" smtClean="0"/>
              <a:t>одноклассников, которые играют </a:t>
            </a:r>
            <a:r>
              <a:rPr lang="ru-RU" sz="3200" dirty="0" smtClean="0"/>
              <a:t>в </a:t>
            </a:r>
            <a:r>
              <a:rPr lang="ru-RU" sz="3200" dirty="0" smtClean="0"/>
              <a:t>телефоны, </a:t>
            </a:r>
            <a:r>
              <a:rPr lang="ru-RU" sz="3200" dirty="0" smtClean="0"/>
              <a:t>как на </a:t>
            </a:r>
            <a:r>
              <a:rPr lang="ru-RU" sz="3200" dirty="0" smtClean="0"/>
              <a:t>перемене, </a:t>
            </a:r>
            <a:r>
              <a:rPr lang="ru-RU" sz="3200" dirty="0" smtClean="0"/>
              <a:t>так и на </a:t>
            </a:r>
            <a:r>
              <a:rPr lang="ru-RU" sz="3200" dirty="0" smtClean="0"/>
              <a:t>уроках. Таким </a:t>
            </a:r>
            <a:r>
              <a:rPr lang="ru-RU" sz="3200" dirty="0" smtClean="0"/>
              <a:t>образом они деградируют и перестают видеть реальный мир.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834" y="4891580"/>
            <a:ext cx="4420216" cy="17823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77072"/>
            <a:ext cx="3901440" cy="259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2938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или вред?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457203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3200" dirty="0" smtClean="0"/>
          </a:p>
          <a:p>
            <a:pPr marL="109728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того, с какой целью использовать сеть Интернет. А пользу или вред приносят многие вещи на свете.</a:t>
            </a:r>
            <a:endParaRPr lang="ru-RU"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356992"/>
            <a:ext cx="5688632" cy="305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44716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279</TotalTime>
  <Words>377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«Интернет: вред и польза»</vt:lpstr>
      <vt:lpstr>Интернет - это…</vt:lpstr>
      <vt:lpstr> Польза интернета</vt:lpstr>
      <vt:lpstr>Польза интернета</vt:lpstr>
      <vt:lpstr>Вред интернета</vt:lpstr>
      <vt:lpstr>Вред интернета</vt:lpstr>
      <vt:lpstr>Вред интернета</vt:lpstr>
      <vt:lpstr>Вред интернета</vt:lpstr>
      <vt:lpstr>Польза или вред?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детских работ  «Мой безопасный Интернет»</dc:title>
  <dc:creator>Georgi Savenko</dc:creator>
  <cp:lastModifiedBy>алина остапенко</cp:lastModifiedBy>
  <cp:revision>29</cp:revision>
  <dcterms:created xsi:type="dcterms:W3CDTF">2018-03-12T14:13:09Z</dcterms:created>
  <dcterms:modified xsi:type="dcterms:W3CDTF">2018-03-17T10:46:25Z</dcterms:modified>
</cp:coreProperties>
</file>