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5" r:id="rId1"/>
  </p:sldMasterIdLst>
  <p:sldIdLst>
    <p:sldId id="260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52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82581" y="348380"/>
            <a:ext cx="4159876" cy="8493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 творчество:  рисунки «Мистер и мисс Картошка», изготовление картофельных кукол.</a:t>
            </a:r>
            <a:endParaRPr lang="ru-RU" sz="2400" b="1" dirty="0"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Ирина Борисовна\Desktop\IMG-20180627-WA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004" y="3186010"/>
            <a:ext cx="3960970" cy="222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 Борисовна\Desktop\IMG-20180627-WA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787" y="344564"/>
            <a:ext cx="4035381" cy="226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 Борисовна\Desktop\IMG-20180627-WA00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58" y="2513044"/>
            <a:ext cx="1773060" cy="315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рина Борисовна\Desktop\IMG-20180627-WA00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2218">
            <a:off x="8089161" y="3759023"/>
            <a:ext cx="3773097" cy="212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2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2600658" y="1918952"/>
            <a:ext cx="3310745" cy="2343422"/>
          </a:xfrm>
        </p:spPr>
        <p:txBody>
          <a:bodyPr/>
          <a:lstStyle/>
          <a:p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физкульминутка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Ирина Борисовна\Desktop\IMG-20180627-WA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246" y="3428999"/>
            <a:ext cx="4596329" cy="258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 Борисовна\Desktop\IMG-20180627-WA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246" y="487702"/>
            <a:ext cx="4649630" cy="261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Ирина Борисовна\Desktop\IMG-20180627-WA0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35" y="487702"/>
            <a:ext cx="1868173" cy="332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Ирина Борисовна\Desktop\IMG-20180627-WA00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35" y="3982993"/>
            <a:ext cx="3968125" cy="223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7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812215" y="472224"/>
            <a:ext cx="5087085" cy="174860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Опытно-экспериментальная деятельность</a:t>
            </a:r>
            <a:endParaRPr lang="ru-RU" sz="2400" b="1" dirty="0"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Ирина Борисовна\Desktop\IMG-20180627-WA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90" y="472225"/>
            <a:ext cx="2045326" cy="363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 Борисовна\Desktop\IMG-20180627-WA00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938" y="2290292"/>
            <a:ext cx="2147850" cy="381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рина Борисовна\Desktop\IMG-20180627-WA00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216" y="2220827"/>
            <a:ext cx="2145872" cy="381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Ирина Борисовна\Desktop\IMG-20180627-WA00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519" y="604889"/>
            <a:ext cx="1970702" cy="350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0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</TotalTime>
  <Words>17</Words>
  <Application>Microsoft Office PowerPoint</Application>
  <PresentationFormat>Произвольный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физкульминутка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Производственная практика</dc:title>
  <dc:creator>Александр</dc:creator>
  <cp:lastModifiedBy>Ирина Борисовна</cp:lastModifiedBy>
  <cp:revision>34</cp:revision>
  <dcterms:created xsi:type="dcterms:W3CDTF">2017-10-17T04:08:50Z</dcterms:created>
  <dcterms:modified xsi:type="dcterms:W3CDTF">2018-06-29T11:29:05Z</dcterms:modified>
</cp:coreProperties>
</file>