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628800"/>
            <a:ext cx="8064896" cy="3578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FF0000"/>
                </a:solidFill>
                <a:ea typeface="Calibri"/>
                <a:cs typeface="Times New Roman"/>
              </a:rPr>
              <a:t>Презентация </a:t>
            </a:r>
            <a:endParaRPr lang="ru-RU" sz="2800" b="1" dirty="0" smtClean="0">
              <a:solidFill>
                <a:srgbClr val="FF0000"/>
              </a:solidFill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0070C0"/>
                </a:solidFill>
                <a:ea typeface="Calibri"/>
                <a:cs typeface="Times New Roman"/>
              </a:rPr>
              <a:t>ученицы </a:t>
            </a:r>
            <a:r>
              <a:rPr lang="ru-RU" sz="2800" b="1" dirty="0">
                <a:solidFill>
                  <a:srgbClr val="0070C0"/>
                </a:solidFill>
                <a:ea typeface="Calibri"/>
                <a:cs typeface="Times New Roman"/>
              </a:rPr>
              <a:t>4 В класса МБОУ</a:t>
            </a:r>
            <a:endParaRPr lang="ru-RU" sz="2800" dirty="0">
              <a:solidFill>
                <a:srgbClr val="0070C0"/>
              </a:solidFill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0070C0"/>
                </a:solidFill>
                <a:ea typeface="Calibri"/>
                <a:cs typeface="Times New Roman"/>
              </a:rPr>
              <a:t>Тарасовской средней общеобразовательной школы №1</a:t>
            </a:r>
            <a:endParaRPr lang="ru-RU" sz="2800" dirty="0">
              <a:solidFill>
                <a:srgbClr val="0070C0"/>
              </a:solidFill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FF0000"/>
                </a:solidFill>
                <a:ea typeface="Calibri"/>
                <a:cs typeface="Times New Roman"/>
              </a:rPr>
              <a:t>Максимовой Екатерины </a:t>
            </a:r>
            <a:endParaRPr lang="ru-RU" sz="2800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7030A0"/>
                </a:solidFill>
                <a:ea typeface="Calibri"/>
                <a:cs typeface="Times New Roman"/>
              </a:rPr>
              <a:t>«ТАРАСОВСКАЯ ШКОЛА № 1 И МОЯ СЕМЬЯ»</a:t>
            </a:r>
            <a:endParaRPr lang="ru-RU" sz="2800" dirty="0">
              <a:solidFill>
                <a:srgbClr val="7030A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261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scan Фото 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04864"/>
            <a:ext cx="6554788" cy="420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07704" y="620688"/>
            <a:ext cx="4572000" cy="104797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FF0000"/>
                </a:solidFill>
                <a:ea typeface="Calibri"/>
                <a:cs typeface="Times New Roman"/>
              </a:rPr>
              <a:t>Мой </a:t>
            </a:r>
            <a:r>
              <a:rPr lang="ru-RU" b="1" dirty="0">
                <a:solidFill>
                  <a:srgbClr val="FF0000"/>
                </a:solidFill>
                <a:ea typeface="Calibri"/>
                <a:cs typeface="Times New Roman"/>
              </a:rPr>
              <a:t>дедушка</a:t>
            </a:r>
            <a:r>
              <a:rPr lang="ru-RU" dirty="0">
                <a:solidFill>
                  <a:srgbClr val="FF0000"/>
                </a:solidFill>
                <a:ea typeface="Calibri"/>
                <a:cs typeface="Times New Roman"/>
              </a:rPr>
              <a:t> Максимов Александр Иванович</a:t>
            </a:r>
            <a:r>
              <a:rPr lang="ru-RU" dirty="0">
                <a:ea typeface="Calibri"/>
                <a:cs typeface="Times New Roman"/>
              </a:rPr>
              <a:t> работал в Тарасовской средней школе с 1975 по 1985 г</a:t>
            </a:r>
            <a:r>
              <a:rPr lang="ru-RU" dirty="0" smtClean="0">
                <a:ea typeface="Calibri"/>
                <a:cs typeface="Times New Roman"/>
              </a:rPr>
              <a:t>. учителем </a:t>
            </a:r>
            <a:r>
              <a:rPr lang="ru-RU" dirty="0">
                <a:ea typeface="Calibri"/>
                <a:cs typeface="Times New Roman"/>
              </a:rPr>
              <a:t>музыки .</a:t>
            </a:r>
            <a:endParaRPr lang="ru-RU" sz="11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292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188640"/>
            <a:ext cx="84969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Мой дядя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Максимов Александр Александрович</a:t>
            </a:r>
            <a:r>
              <a:rPr lang="ru-RU" dirty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учился в  Тарасовской средней школе с 1978 по 1988г. Классный руководитель Максимова Л.Н. С 1993 года по 1995 год он работал в Тарасовской средней школе № 1 учителем технического труда и черчения. В настоящее время он работает в Тарасовской СОШ № 2 социальным педагогом и учителем технологии.</a:t>
            </a:r>
            <a:endParaRPr lang="ru-RU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7" name="Picture 5" descr="scan 8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72816"/>
            <a:ext cx="7850188" cy="497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5116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ea typeface="Calibri"/>
                <a:cs typeface="Times New Roman"/>
              </a:rPr>
              <a:t>Мой папа Максимов Алексей Александрович</a:t>
            </a:r>
            <a:r>
              <a:rPr lang="ru-RU" b="1" dirty="0">
                <a:ea typeface="Calibri"/>
                <a:cs typeface="Times New Roman"/>
              </a:rPr>
              <a:t> учился в  Тарасовской средней школе с 1982 по 1991г.Классный руководитель Семендяев Олег Анатольевич. </a:t>
            </a:r>
            <a:r>
              <a:rPr lang="ru-RU" b="1" dirty="0">
                <a:ea typeface="Times New Roman"/>
              </a:rPr>
              <a:t>Говорят, что внешне я очень похожа на папу. Убедитесь сами</a:t>
            </a:r>
            <a:r>
              <a:rPr lang="ru-RU" sz="900" b="1" dirty="0">
                <a:ea typeface="Times New Roman"/>
              </a:rPr>
              <a:t>. </a:t>
            </a:r>
            <a:r>
              <a:rPr lang="ru-RU" b="1" dirty="0">
                <a:ea typeface="Times New Roman"/>
              </a:rPr>
              <a:t>Я очень люблю своего папу.</a:t>
            </a:r>
            <a:r>
              <a:rPr lang="ru-RU" sz="900" b="1" dirty="0">
                <a:ea typeface="Times New Roman"/>
              </a:rPr>
              <a:t>   </a:t>
            </a:r>
            <a:r>
              <a:rPr lang="ru-RU" b="1" dirty="0">
                <a:ea typeface="Times New Roman"/>
              </a:rPr>
              <a:t>Он у меня предприниматель, занимается грузоперевозками </a:t>
            </a:r>
            <a:endParaRPr lang="ru-RU" b="1" dirty="0"/>
          </a:p>
        </p:txBody>
      </p:sp>
      <p:pic>
        <p:nvPicPr>
          <p:cNvPr id="10242" name="Picture 2" descr="scanФото 9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72816"/>
            <a:ext cx="7045734" cy="4677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53079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scan 1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758879"/>
            <a:ext cx="5979815" cy="4728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7504" y="4553"/>
            <a:ext cx="89289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  <a:ea typeface="Calibri"/>
                <a:cs typeface="Arial"/>
              </a:rPr>
              <a:t>Моя</a:t>
            </a:r>
            <a:r>
              <a:rPr lang="ru-RU" b="1" dirty="0">
                <a:solidFill>
                  <a:srgbClr val="FF0000"/>
                </a:solidFill>
                <a:ea typeface="Calibri"/>
                <a:cs typeface="Times New Roman"/>
              </a:rPr>
              <a:t> </a:t>
            </a:r>
            <a:r>
              <a:rPr lang="ru-RU" b="1" dirty="0">
                <a:solidFill>
                  <a:srgbClr val="FF0000"/>
                </a:solidFill>
                <a:ea typeface="Calibri"/>
                <a:cs typeface="Arial"/>
              </a:rPr>
              <a:t>мама</a:t>
            </a:r>
            <a:r>
              <a:rPr lang="ru-RU" dirty="0">
                <a:solidFill>
                  <a:srgbClr val="FF0000"/>
                </a:solidFill>
                <a:ea typeface="Calibri"/>
                <a:cs typeface="Times New Roman"/>
              </a:rPr>
              <a:t> </a:t>
            </a:r>
            <a:r>
              <a:rPr lang="ru-RU" dirty="0">
                <a:solidFill>
                  <a:srgbClr val="FF0000"/>
                </a:solidFill>
                <a:ea typeface="Calibri"/>
                <a:cs typeface="Arial"/>
              </a:rPr>
              <a:t>Максимова</a:t>
            </a:r>
            <a:r>
              <a:rPr lang="ru-RU" dirty="0">
                <a:solidFill>
                  <a:srgbClr val="FF0000"/>
                </a:solidFill>
                <a:ea typeface="Calibri"/>
                <a:cs typeface="Times New Roman"/>
              </a:rPr>
              <a:t> (</a:t>
            </a:r>
            <a:r>
              <a:rPr lang="ru-RU" dirty="0" err="1">
                <a:solidFill>
                  <a:srgbClr val="FF0000"/>
                </a:solidFill>
                <a:ea typeface="Calibri"/>
                <a:cs typeface="Arial"/>
              </a:rPr>
              <a:t>Яковец</a:t>
            </a:r>
            <a:r>
              <a:rPr lang="ru-RU" dirty="0">
                <a:solidFill>
                  <a:srgbClr val="FF0000"/>
                </a:solidFill>
                <a:ea typeface="Calibri"/>
                <a:cs typeface="Times New Roman"/>
              </a:rPr>
              <a:t>) </a:t>
            </a:r>
            <a:r>
              <a:rPr lang="ru-RU" dirty="0">
                <a:solidFill>
                  <a:srgbClr val="FF0000"/>
                </a:solidFill>
                <a:ea typeface="Calibri"/>
                <a:cs typeface="Arial"/>
              </a:rPr>
              <a:t>Елена</a:t>
            </a:r>
            <a:r>
              <a:rPr lang="ru-RU" dirty="0">
                <a:solidFill>
                  <a:srgbClr val="FF0000"/>
                </a:solidFill>
                <a:ea typeface="Calibri"/>
                <a:cs typeface="Times New Roman"/>
              </a:rPr>
              <a:t> </a:t>
            </a:r>
            <a:r>
              <a:rPr lang="ru-RU" dirty="0">
                <a:solidFill>
                  <a:srgbClr val="FF0000"/>
                </a:solidFill>
                <a:ea typeface="Calibri"/>
                <a:cs typeface="Arial"/>
              </a:rPr>
              <a:t>Александровна</a:t>
            </a:r>
            <a:r>
              <a:rPr lang="ru-RU" dirty="0">
                <a:ea typeface="Calibri"/>
                <a:cs typeface="Times New Roman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Arial"/>
              </a:rPr>
              <a:t>училась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Arial"/>
              </a:rPr>
              <a:t>в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Arial"/>
              </a:rPr>
              <a:t>Тарасовской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Arial"/>
              </a:rPr>
              <a:t>средней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Arial"/>
              </a:rPr>
              <a:t>школе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Arial"/>
              </a:rPr>
              <a:t>с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1989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Arial"/>
              </a:rPr>
              <a:t>по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 1991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Arial"/>
              </a:rPr>
              <a:t>г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.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Arial"/>
              </a:rPr>
              <a:t>Классный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Arial"/>
              </a:rPr>
              <a:t>руководитель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 </a:t>
            </a:r>
            <a:r>
              <a:rPr lang="ru-RU" b="1" dirty="0" err="1">
                <a:solidFill>
                  <a:schemeClr val="accent1">
                    <a:lumMod val="50000"/>
                  </a:schemeClr>
                </a:solidFill>
                <a:ea typeface="Calibri"/>
                <a:cs typeface="Arial"/>
              </a:rPr>
              <a:t>Рубанова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Arial"/>
              </a:rPr>
              <a:t>Галина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Arial"/>
              </a:rPr>
              <a:t>Николаевна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.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Arial"/>
              </a:rPr>
              <a:t>Первая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Arial"/>
              </a:rPr>
              <a:t>учительница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Arial"/>
              </a:rPr>
              <a:t>у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Arial"/>
              </a:rPr>
              <a:t>моей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Arial"/>
              </a:rPr>
              <a:t>мамы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Arial"/>
              </a:rPr>
              <a:t>была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Arial"/>
              </a:rPr>
              <a:t>моя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 </a:t>
            </a:r>
            <a:r>
              <a:rPr lang="ru-RU" b="1" u="sng" dirty="0">
                <a:solidFill>
                  <a:schemeClr val="accent1">
                    <a:lumMod val="50000"/>
                  </a:schemeClr>
                </a:solidFill>
                <a:ea typeface="Calibri"/>
                <a:cs typeface="Arial"/>
              </a:rPr>
              <a:t>прабабушка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Arial"/>
              </a:rPr>
              <a:t>Быкадорова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Arial"/>
              </a:rPr>
              <a:t>Елена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Arial"/>
              </a:rPr>
              <a:t>Сергеевна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,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Arial"/>
              </a:rPr>
              <a:t>а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 </a:t>
            </a:r>
            <a:r>
              <a:rPr lang="ru-RU" b="1" u="sng" dirty="0">
                <a:solidFill>
                  <a:schemeClr val="accent1">
                    <a:lumMod val="50000"/>
                  </a:schemeClr>
                </a:solidFill>
                <a:ea typeface="Calibri"/>
                <a:cs typeface="Arial"/>
              </a:rPr>
              <a:t>учителем</a:t>
            </a:r>
            <a:r>
              <a:rPr lang="ru-RU" b="1" u="sng" dirty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 </a:t>
            </a:r>
            <a:r>
              <a:rPr lang="ru-RU" b="1" u="sng" dirty="0">
                <a:solidFill>
                  <a:schemeClr val="accent1">
                    <a:lumMod val="50000"/>
                  </a:schemeClr>
                </a:solidFill>
                <a:ea typeface="Calibri"/>
                <a:cs typeface="Arial"/>
              </a:rPr>
              <a:t>немецкого</a:t>
            </a:r>
            <a:r>
              <a:rPr lang="ru-RU" b="1" u="sng" dirty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 </a:t>
            </a:r>
            <a:r>
              <a:rPr lang="ru-RU" b="1" u="sng" dirty="0">
                <a:solidFill>
                  <a:schemeClr val="accent1">
                    <a:lumMod val="50000"/>
                  </a:schemeClr>
                </a:solidFill>
                <a:ea typeface="Calibri"/>
                <a:cs typeface="Arial"/>
              </a:rPr>
              <a:t>языка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Arial"/>
              </a:rPr>
              <a:t>в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 10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Arial"/>
              </a:rPr>
              <a:t>и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 11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Arial"/>
              </a:rPr>
              <a:t>классе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Arial"/>
              </a:rPr>
              <a:t>была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Arial"/>
              </a:rPr>
              <a:t>моя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Arial"/>
              </a:rPr>
              <a:t>бабушка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 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Arial"/>
              </a:rPr>
              <a:t>Максимова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Arial"/>
              </a:rPr>
              <a:t>Любовь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Arial"/>
              </a:rPr>
              <a:t>Николаевна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!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Arial"/>
              </a:rPr>
              <a:t>Вот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Arial"/>
              </a:rPr>
              <a:t>это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Arial"/>
              </a:rPr>
              <a:t>совпадение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!!! </a:t>
            </a:r>
            <a:endParaRPr lang="ru-RU" sz="1100" b="1" dirty="0">
              <a:solidFill>
                <a:schemeClr val="accent1">
                  <a:lumMod val="50000"/>
                </a:schemeClr>
              </a:solidFill>
              <a:ea typeface="Calibri"/>
              <a:cs typeface="Times New Roman"/>
            </a:endParaRPr>
          </a:p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Arial"/>
              </a:rPr>
              <a:t>Фото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 10     25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Arial"/>
              </a:rPr>
              <a:t>мая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    1991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Arial"/>
              </a:rPr>
              <a:t>года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 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Arial"/>
              </a:rPr>
              <a:t>Последний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Arial"/>
              </a:rPr>
              <a:t>звонок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 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373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424936" cy="3653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7030A0"/>
                </a:solidFill>
                <a:ea typeface="Calibri"/>
                <a:cs typeface="Times New Roman"/>
              </a:rPr>
              <a:t>Моя мама работает ведущим специалистом в финансовом отделе  Администрации </a:t>
            </a:r>
            <a:r>
              <a:rPr lang="ru-RU" b="1" dirty="0" smtClean="0">
                <a:solidFill>
                  <a:srgbClr val="7030A0"/>
                </a:solidFill>
                <a:ea typeface="Calibri"/>
                <a:cs typeface="Times New Roman"/>
              </a:rPr>
              <a:t>Тарасовского </a:t>
            </a:r>
            <a:r>
              <a:rPr lang="ru-RU" b="1" dirty="0">
                <a:solidFill>
                  <a:srgbClr val="7030A0"/>
                </a:solidFill>
                <a:ea typeface="Calibri"/>
                <a:cs typeface="Times New Roman"/>
              </a:rPr>
              <a:t>района. Я ее очень люблю .</a:t>
            </a:r>
            <a:endParaRPr lang="ru-RU" sz="1100" b="1" dirty="0">
              <a:solidFill>
                <a:srgbClr val="7030A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7030A0"/>
                </a:solidFill>
                <a:ea typeface="Calibri"/>
                <a:cs typeface="Times New Roman"/>
              </a:rPr>
              <a:t> </a:t>
            </a:r>
            <a:r>
              <a:rPr lang="ru-RU" b="1" dirty="0" smtClean="0">
                <a:solidFill>
                  <a:srgbClr val="7030A0"/>
                </a:solidFill>
                <a:ea typeface="Calibri"/>
                <a:cs typeface="Times New Roman"/>
              </a:rPr>
              <a:t>А </a:t>
            </a:r>
            <a:r>
              <a:rPr lang="ru-RU" b="1" dirty="0">
                <a:solidFill>
                  <a:srgbClr val="7030A0"/>
                </a:solidFill>
                <a:ea typeface="Calibri"/>
                <a:cs typeface="Times New Roman"/>
              </a:rPr>
              <a:t>еще у меня есть братишка Саша, который тоже на следующий год пойдет в первый класс </a:t>
            </a:r>
            <a:r>
              <a:rPr lang="ru-RU" b="1" dirty="0" smtClean="0">
                <a:solidFill>
                  <a:srgbClr val="7030A0"/>
                </a:solidFill>
                <a:ea typeface="Calibri"/>
                <a:cs typeface="Times New Roman"/>
              </a:rPr>
              <a:t>Тарасовской </a:t>
            </a:r>
            <a:r>
              <a:rPr lang="ru-RU" b="1" dirty="0">
                <a:solidFill>
                  <a:srgbClr val="7030A0"/>
                </a:solidFill>
                <a:ea typeface="Calibri"/>
                <a:cs typeface="Times New Roman"/>
              </a:rPr>
              <a:t>средней школы № 1</a:t>
            </a:r>
            <a:r>
              <a:rPr lang="ru-RU" dirty="0">
                <a:ea typeface="Calibri"/>
                <a:cs typeface="Times New Roman"/>
              </a:rPr>
              <a:t>  </a:t>
            </a:r>
            <a:endParaRPr lang="ru-RU" sz="11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 </a:t>
            </a:r>
            <a:r>
              <a:rPr lang="ru-RU" sz="1400" b="1" dirty="0">
                <a:solidFill>
                  <a:srgbClr val="C00000"/>
                </a:solidFill>
                <a:latin typeface="Helvetica"/>
                <a:ea typeface="Times New Roman"/>
                <a:cs typeface="Times New Roman"/>
              </a:rPr>
              <a:t>А это мой любимый класс и наша учительница </a:t>
            </a:r>
            <a:r>
              <a:rPr lang="ru-RU" sz="1400" b="1" dirty="0" err="1">
                <a:solidFill>
                  <a:srgbClr val="C00000"/>
                </a:solidFill>
                <a:ea typeface="Times New Roman"/>
                <a:cs typeface="Times New Roman"/>
              </a:rPr>
              <a:t>Брылева</a:t>
            </a:r>
            <a:r>
              <a:rPr lang="ru-RU" sz="1400" b="1" dirty="0">
                <a:solidFill>
                  <a:srgbClr val="C00000"/>
                </a:solidFill>
                <a:ea typeface="Times New Roman"/>
                <a:cs typeface="Times New Roman"/>
              </a:rPr>
              <a:t> Елена </a:t>
            </a:r>
            <a:r>
              <a:rPr lang="ru-RU" sz="1400" b="1" dirty="0" err="1">
                <a:solidFill>
                  <a:srgbClr val="C00000"/>
                </a:solidFill>
                <a:ea typeface="Times New Roman"/>
                <a:cs typeface="Times New Roman"/>
              </a:rPr>
              <a:t>Карповна</a:t>
            </a:r>
            <a:r>
              <a:rPr lang="ru-RU" sz="1400" b="1" dirty="0">
                <a:solidFill>
                  <a:srgbClr val="C00000"/>
                </a:solidFill>
                <a:latin typeface="Helvetica"/>
                <a:ea typeface="Times New Roman"/>
                <a:cs typeface="Times New Roman"/>
              </a:rPr>
              <a:t>. Мы должны уважать и беречь друг друга. Ведь нам вместе жить 11 лет! Значит мы должны стать дружной семьёй!</a:t>
            </a:r>
            <a:endParaRPr lang="ru-RU" sz="1400" b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1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 </a:t>
            </a:r>
            <a:endParaRPr lang="ru-RU" sz="11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 </a:t>
            </a:r>
            <a:endParaRPr lang="ru-RU" sz="1100" dirty="0">
              <a:ea typeface="Calibri"/>
              <a:cs typeface="Times New Roman"/>
            </a:endParaRPr>
          </a:p>
        </p:txBody>
      </p:sp>
      <p:pic>
        <p:nvPicPr>
          <p:cNvPr id="12290" name="Picture 2" descr="scan 1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586570"/>
            <a:ext cx="5976664" cy="4275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83283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54055" y="2967335"/>
            <a:ext cx="70359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0003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can 1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16632"/>
            <a:ext cx="3705225" cy="556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27784" y="5949280"/>
            <a:ext cx="32679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ea typeface="Calibri"/>
                <a:cs typeface="Times New Roman"/>
              </a:rPr>
              <a:t>Это я  – Максимова Екатерина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0217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can Фото 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5465" y="1052736"/>
            <a:ext cx="7924304" cy="4679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31617" y="116632"/>
            <a:ext cx="4572000" cy="104797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FF0000"/>
                </a:solidFill>
                <a:ea typeface="Calibri"/>
                <a:cs typeface="Times New Roman"/>
              </a:rPr>
              <a:t>Моя прабабушка</a:t>
            </a:r>
            <a:r>
              <a:rPr lang="ru-RU" dirty="0">
                <a:solidFill>
                  <a:srgbClr val="FF0000"/>
                </a:solidFill>
                <a:ea typeface="Calibri"/>
                <a:cs typeface="Times New Roman"/>
              </a:rPr>
              <a:t> Быкадорова Елена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ea typeface="Calibri"/>
                <a:cs typeface="Times New Roman"/>
              </a:rPr>
              <a:t>Сергеевна работала в Тарасовской средней школе с 1957 по 1990 год </a:t>
            </a:r>
            <a:endParaRPr lang="ru-RU" sz="1100" b="1" dirty="0">
              <a:solidFill>
                <a:schemeClr val="tx2">
                  <a:lumMod val="50000"/>
                </a:schemeClr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340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0348" y="4509120"/>
            <a:ext cx="7992888" cy="19849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  <a:tabLst>
                <a:tab pos="714375" algn="l"/>
              </a:tabLst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ea typeface="Calibri"/>
                <a:cs typeface="Times New Roman"/>
              </a:rPr>
              <a:t>Педагогический стаж моей прабабушки  составляет 50 лет, из них более 30 она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ea typeface="Calibri"/>
                <a:cs typeface="Times New Roman"/>
              </a:rPr>
              <a:t>отдала нашей 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ea typeface="Calibri"/>
                <a:cs typeface="Times New Roman"/>
              </a:rPr>
              <a:t>Тарасовской школе. В 2003 году моя прабабушка умерла. А я родилась в 2004 году. Очень  жаль, что мне не пришлось с ней пообщаться, послушать  интересные истории из её фронтовой молодости. Ведь она была разведчицей. Я горжусь моей прабабушкой  - Быкадоровой Еленой Сергеевной!</a:t>
            </a:r>
          </a:p>
        </p:txBody>
      </p:sp>
      <p:pic>
        <p:nvPicPr>
          <p:cNvPr id="3074" name="Picture 2" descr="scan Фото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6632"/>
            <a:ext cx="5940152" cy="4473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01102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770354"/>
            <a:ext cx="5015372" cy="30298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FF0000"/>
                </a:solidFill>
                <a:ea typeface="Calibri"/>
                <a:cs typeface="Times New Roman"/>
              </a:rPr>
              <a:t> 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ea typeface="Calibri"/>
                <a:cs typeface="Times New Roman"/>
              </a:rPr>
              <a:t>училась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ea typeface="Calibri"/>
                <a:cs typeface="Times New Roman"/>
              </a:rPr>
              <a:t>в Тарасовской средней школе с 1953 по 1964 г.</a:t>
            </a:r>
            <a:endParaRPr lang="ru-RU" sz="1100" b="1" dirty="0">
              <a:solidFill>
                <a:schemeClr val="tx2">
                  <a:lumMod val="50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ea typeface="Calibri"/>
                <a:cs typeface="Times New Roman"/>
              </a:rPr>
              <a:t> 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ea typeface="Calibri"/>
                <a:cs typeface="Times New Roman"/>
              </a:rPr>
              <a:t>Бабушка 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ea typeface="Calibri"/>
                <a:cs typeface="Times New Roman"/>
              </a:rPr>
              <a:t>работала  в Тарасовской средней школе с 1977-1995 г.</a:t>
            </a:r>
            <a:endParaRPr lang="ru-RU" sz="1100" b="1" dirty="0">
              <a:solidFill>
                <a:schemeClr val="tx2">
                  <a:lumMod val="50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ea typeface="Calibri"/>
                <a:cs typeface="Times New Roman"/>
              </a:rPr>
              <a:t> 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ea typeface="Calibri"/>
                <a:cs typeface="Times New Roman"/>
              </a:rPr>
              <a:t>учителем 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ea typeface="Calibri"/>
                <a:cs typeface="Times New Roman"/>
              </a:rPr>
              <a:t>немецкого языка </a:t>
            </a:r>
            <a:endParaRPr lang="ru-RU" sz="1100" b="1" dirty="0">
              <a:solidFill>
                <a:schemeClr val="tx2">
                  <a:lumMod val="50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ea typeface="Calibri"/>
                <a:cs typeface="Times New Roman"/>
              </a:rPr>
              <a:t> 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ea typeface="Calibri"/>
                <a:cs typeface="Times New Roman"/>
              </a:rPr>
              <a:t>Она 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ea typeface="Calibri"/>
                <a:cs typeface="Times New Roman"/>
              </a:rPr>
              <a:t>проработала до 64 лет и потом вышла на пенсию </a:t>
            </a:r>
            <a:r>
              <a:rPr lang="ru-RU" sz="900" b="1" dirty="0">
                <a:solidFill>
                  <a:schemeClr val="tx2">
                    <a:lumMod val="50000"/>
                  </a:schemeClr>
                </a:solidFill>
                <a:latin typeface="Helvetica"/>
                <a:ea typeface="Times New Roman"/>
                <a:cs typeface="Times New Roman"/>
              </a:rPr>
              <a:t> </a:t>
            </a:r>
            <a:r>
              <a:rPr lang="ru-RU" sz="900" b="1" dirty="0">
                <a:solidFill>
                  <a:schemeClr val="tx2">
                    <a:lumMod val="50000"/>
                  </a:schemeClr>
                </a:solidFill>
                <a:ea typeface="Times New Roman"/>
                <a:cs typeface="Times New Roman"/>
              </a:rPr>
              <a:t>.</a:t>
            </a:r>
            <a:endParaRPr lang="ru-RU" sz="1100" b="1" dirty="0">
              <a:solidFill>
                <a:schemeClr val="tx2">
                  <a:lumMod val="50000"/>
                </a:schemeClr>
              </a:solidFill>
              <a:ea typeface="Calibri"/>
              <a:cs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72200" y="6463587"/>
            <a:ext cx="833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1964 г.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884367" y="6488668"/>
            <a:ext cx="833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2014 г.</a:t>
            </a:r>
            <a:endParaRPr lang="ru-RU" b="1" dirty="0"/>
          </a:p>
        </p:txBody>
      </p:sp>
      <p:pic>
        <p:nvPicPr>
          <p:cNvPr id="4100" name="Picture 4" descr="scan 1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2800" y="1052736"/>
            <a:ext cx="4281199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43608" y="385500"/>
            <a:ext cx="74894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Моя бабушка Максимова Любовь Николаевна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75279" y="6089531"/>
            <a:ext cx="5802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Максимова Л.Н. с сыновьями Александром и Алексеем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77803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scan 1 раз в пер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04060"/>
            <a:ext cx="5917484" cy="637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64291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scan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-319204"/>
            <a:ext cx="5355367" cy="717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18584" y="4581128"/>
            <a:ext cx="7848872" cy="1494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002060"/>
                </a:solidFill>
                <a:ea typeface="Calibri"/>
                <a:cs typeface="Times New Roman"/>
              </a:rPr>
              <a:t>Последний звонок в 11 классе  1964 г. Классный руководитель – </a:t>
            </a:r>
            <a:r>
              <a:rPr lang="ru-RU" b="1" dirty="0" err="1">
                <a:solidFill>
                  <a:srgbClr val="002060"/>
                </a:solidFill>
                <a:ea typeface="Calibri"/>
                <a:cs typeface="Times New Roman"/>
              </a:rPr>
              <a:t>Теплинская</a:t>
            </a:r>
            <a:r>
              <a:rPr lang="ru-RU" b="1" dirty="0">
                <a:solidFill>
                  <a:srgbClr val="002060"/>
                </a:solidFill>
                <a:ea typeface="Calibri"/>
                <a:cs typeface="Times New Roman"/>
              </a:rPr>
              <a:t> Елена </a:t>
            </a:r>
            <a:r>
              <a:rPr lang="ru-RU" b="1" dirty="0" smtClean="0">
                <a:solidFill>
                  <a:srgbClr val="002060"/>
                </a:solidFill>
                <a:ea typeface="Calibri"/>
                <a:cs typeface="Times New Roman"/>
              </a:rPr>
              <a:t>Константиновна</a:t>
            </a:r>
            <a:r>
              <a:rPr lang="ru-RU" b="1" dirty="0">
                <a:solidFill>
                  <a:srgbClr val="002060"/>
                </a:solidFill>
                <a:ea typeface="Calibri"/>
                <a:cs typeface="Times New Roman"/>
              </a:rPr>
              <a:t>.  В этом году исполнилось 50 лет после окончания школы. Была очень душевная </a:t>
            </a:r>
            <a:r>
              <a:rPr lang="ru-RU" b="1" dirty="0" smtClean="0">
                <a:solidFill>
                  <a:srgbClr val="002060"/>
                </a:solidFill>
                <a:ea typeface="Calibri"/>
                <a:cs typeface="Times New Roman"/>
              </a:rPr>
              <a:t>встреча </a:t>
            </a:r>
            <a:r>
              <a:rPr lang="ru-RU" b="1" dirty="0">
                <a:solidFill>
                  <a:srgbClr val="002060"/>
                </a:solidFill>
                <a:ea typeface="Calibri"/>
                <a:cs typeface="Times New Roman"/>
              </a:rPr>
              <a:t>моей бабушки  с  одноклассниками.</a:t>
            </a:r>
            <a:endParaRPr lang="ru-RU" sz="11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002060"/>
                </a:solidFill>
                <a:ea typeface="Calibri"/>
                <a:cs typeface="Times New Roman"/>
              </a:rPr>
              <a:t> </a:t>
            </a:r>
            <a:endParaRPr lang="ru-RU" sz="1100" b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48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srgbClr val="002060"/>
                </a:solidFill>
                <a:ea typeface="Times New Roman"/>
                <a:cs typeface="Calibri"/>
              </a:rPr>
              <a:t>И, сейчас  как она говорит, - занимается моим воспитанием. С ней мы очень дружны. Я очень </a:t>
            </a:r>
            <a:r>
              <a:rPr lang="ru-RU" sz="2000" b="1" dirty="0" smtClean="0">
                <a:solidFill>
                  <a:srgbClr val="002060"/>
                </a:solidFill>
                <a:ea typeface="Times New Roman"/>
                <a:cs typeface="Calibri"/>
              </a:rPr>
              <a:t>люблю</a:t>
            </a:r>
            <a:r>
              <a:rPr lang="ru-RU" sz="2000" b="1" dirty="0">
                <a:solidFill>
                  <a:srgbClr val="002060"/>
                </a:solidFill>
                <a:ea typeface="Times New Roman"/>
                <a:cs typeface="Calibri"/>
              </a:rPr>
              <a:t>, когда мы вместе с ней создаём наши «шедевры»: рисунки или поделки. Она любит </a:t>
            </a:r>
            <a:r>
              <a:rPr lang="ru-RU" sz="2000" b="1" dirty="0" smtClean="0">
                <a:solidFill>
                  <a:srgbClr val="002060"/>
                </a:solidFill>
                <a:ea typeface="Times New Roman"/>
                <a:cs typeface="Calibri"/>
              </a:rPr>
              <a:t>готовить </a:t>
            </a:r>
            <a:r>
              <a:rPr lang="ru-RU" sz="2000" b="1" dirty="0">
                <a:solidFill>
                  <a:srgbClr val="002060"/>
                </a:solidFill>
                <a:ea typeface="Times New Roman"/>
                <a:cs typeface="Calibri"/>
              </a:rPr>
              <a:t>что- то вкусненькое , растить цветы и помогать мне с уроками.</a:t>
            </a:r>
            <a:endParaRPr lang="ru-RU" sz="2000" b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pic>
        <p:nvPicPr>
          <p:cNvPr id="13314" name="Picture 2" descr="scan 1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55785" y="1599286"/>
            <a:ext cx="5475065" cy="4226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77495" y="6200279"/>
            <a:ext cx="6031644" cy="392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ea typeface="Times New Roman"/>
                <a:cs typeface="Calibri"/>
              </a:rPr>
              <a:t>Моя бабушка с подругами на ступенях родной школы  </a:t>
            </a:r>
            <a:endParaRPr lang="ru-RU" sz="1100" dirty="0">
              <a:solidFill>
                <a:schemeClr val="accent3">
                  <a:lumMod val="50000"/>
                </a:schemeClr>
              </a:solidFill>
              <a:ea typeface="Calibri"/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11760" y="5854112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1964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20072" y="5857397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2014</a:t>
            </a:r>
            <a:endParaRPr lang="ru-RU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427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352928" cy="1751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C00000"/>
                </a:solidFill>
                <a:ea typeface="Times New Roman"/>
                <a:cs typeface="Calibri"/>
              </a:rPr>
              <a:t>  </a:t>
            </a:r>
            <a:r>
              <a:rPr lang="ru-RU" b="1" dirty="0">
                <a:solidFill>
                  <a:srgbClr val="C00000"/>
                </a:solidFill>
                <a:ea typeface="Times New Roman"/>
                <a:cs typeface="Calibri"/>
              </a:rPr>
              <a:t>У моей бабушки  42 года педагогического стажа </a:t>
            </a:r>
            <a:endParaRPr lang="ru-RU" sz="1100" b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C00000"/>
                </a:solidFill>
                <a:ea typeface="Times New Roman"/>
                <a:cs typeface="Calibri"/>
              </a:rPr>
              <a:t> </a:t>
            </a:r>
            <a:endParaRPr lang="ru-RU" sz="1100" b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ea typeface="Times New Roman"/>
                <a:cs typeface="Calibri"/>
              </a:rPr>
              <a:t>Первый выпускной класс моей бабушки Л.Н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a typeface="Times New Roman"/>
                <a:cs typeface="Calibri"/>
              </a:rPr>
              <a:t>. Максимовой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ea typeface="Times New Roman"/>
                <a:cs typeface="Calibri"/>
              </a:rPr>
              <a:t>в ТСШ (1979г.)</a:t>
            </a:r>
            <a:endParaRPr lang="ru-RU" sz="1100" b="1" dirty="0">
              <a:solidFill>
                <a:schemeClr val="accent4">
                  <a:lumMod val="50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Times New Roman"/>
                <a:cs typeface="Calibri"/>
              </a:rPr>
              <a:t> </a:t>
            </a:r>
            <a:endParaRPr lang="ru-RU" sz="1100" dirty="0">
              <a:ea typeface="Calibri"/>
              <a:cs typeface="Times New Roman"/>
            </a:endParaRPr>
          </a:p>
        </p:txBody>
      </p:sp>
      <p:pic>
        <p:nvPicPr>
          <p:cNvPr id="6146" name="Picture 2" descr="scan Фото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62528" y="1412776"/>
            <a:ext cx="6674928" cy="5150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38242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435</Words>
  <Application>Microsoft Office PowerPoint</Application>
  <PresentationFormat>Экран (4:3)</PresentationFormat>
  <Paragraphs>39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Владимир</cp:lastModifiedBy>
  <cp:revision>5</cp:revision>
  <dcterms:created xsi:type="dcterms:W3CDTF">2014-11-26T20:11:05Z</dcterms:created>
  <dcterms:modified xsi:type="dcterms:W3CDTF">2018-06-29T08:47:26Z</dcterms:modified>
</cp:coreProperties>
</file>