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0" r:id="rId5"/>
    <p:sldId id="268" r:id="rId6"/>
    <p:sldId id="269" r:id="rId7"/>
    <p:sldId id="270" r:id="rId8"/>
    <p:sldId id="272" r:id="rId9"/>
    <p:sldId id="273" r:id="rId10"/>
    <p:sldId id="274" r:id="rId11"/>
    <p:sldId id="271" r:id="rId12"/>
    <p:sldId id="262" r:id="rId13"/>
    <p:sldId id="266" r:id="rId14"/>
    <p:sldId id="263" r:id="rId15"/>
    <p:sldId id="275" r:id="rId16"/>
    <p:sldId id="276" r:id="rId17"/>
    <p:sldId id="259" r:id="rId1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5" d="100"/>
          <a:sy n="55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99060-E623-4852-8544-CCEA9217ADF7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8D28B-3FE2-415F-ADA6-3BD069A12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file:///C:\Users\1\Downloads\detskie_pesni_-_plastilinovaya_vorona_(zaycev.net)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332657"/>
            <a:ext cx="7883153" cy="331236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ГБОУ Школа №2000 </a:t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Здание №6</a:t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Проект</a:t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на тему: «Как создаются мультфильмы»</a:t>
            </a: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4365104"/>
            <a:ext cx="867645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Проект подготовили:</a:t>
            </a:r>
          </a:p>
          <a:p>
            <a:pPr algn="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Семыкина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 М.М.</a:t>
            </a:r>
          </a:p>
          <a:p>
            <a:pPr algn="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Широкова О.В.</a:t>
            </a:r>
          </a:p>
          <a:p>
            <a:pPr algn="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и дети 7группы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detskie_pesni_-_plastilinovaya_vorona_(zaycev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395536" y="5337448"/>
            <a:ext cx="1520552" cy="15205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484784"/>
            <a:ext cx="820891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Подготовка к созданию рисованного мультфильма способом наложения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1\Desktop\Мультфильмы\20151225_104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5171">
            <a:off x="3208955" y="-118361"/>
            <a:ext cx="3371302" cy="3561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C:\Users\1\Desktop\Мультфильмы\20151225_1043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07312" y="3091727"/>
            <a:ext cx="3409893" cy="3960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1\Desktop\Мультфильмы\20151225_1045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57053" y="2923468"/>
            <a:ext cx="3573015" cy="4296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6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66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1\Desktop\Мультфильмы\20151223_1136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1\Desktop\Мультфильмы\20151223_1136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Мультфильмы\20151223_1136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1028" name="Picture 4" descr="C:\Users\1\Desktop\Мультфильмы\20151223_1136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0"/>
            <a:ext cx="41399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484784"/>
            <a:ext cx="820891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Подготовка к созданию пластилинового мультфильма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Мультфильмы\IMG_4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5976" cy="3356992"/>
          </a:xfrm>
          <a:prstGeom prst="rect">
            <a:avLst/>
          </a:prstGeom>
          <a:noFill/>
        </p:spPr>
      </p:pic>
      <p:pic>
        <p:nvPicPr>
          <p:cNvPr id="29699" name="Picture 3" descr="C:\Users\1\Desktop\Мультфильмы\IMG_44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788024" cy="3356992"/>
          </a:xfrm>
          <a:prstGeom prst="rect">
            <a:avLst/>
          </a:prstGeom>
          <a:noFill/>
        </p:spPr>
      </p:pic>
      <p:pic>
        <p:nvPicPr>
          <p:cNvPr id="29700" name="Picture 4" descr="C:\Users\1\Desktop\Мультфильмы\IMG_44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355976" cy="3501008"/>
          </a:xfrm>
          <a:prstGeom prst="rect">
            <a:avLst/>
          </a:prstGeom>
          <a:noFill/>
        </p:spPr>
      </p:pic>
      <p:pic>
        <p:nvPicPr>
          <p:cNvPr id="29701" name="Picture 5" descr="C:\Users\1\Desktop\Мультфильмы\IMG_44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76464"/>
            <a:ext cx="4788024" cy="3481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96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97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Мультфильмы\IMG_4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C:\Users\1\Desktop\Мультфильмы\IMG_4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0724" name="Picture 4" descr="C:\Users\1\Desktop\Мультфильмы\IMG_44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467544" y="214313"/>
            <a:ext cx="867645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Результаты совместной работы по созданию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мультфильма 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552" y="1097810"/>
            <a:ext cx="835292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2400" dirty="0"/>
              <a:t> 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Раскрытие творческого потенциала воспитанников;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Активизация мыслительного процесса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и </a:t>
            </a:r>
            <a:r>
              <a:rPr lang="ru-RU" sz="3200" b="1" dirty="0">
                <a:solidFill>
                  <a:srgbClr val="002060"/>
                </a:solidFill>
                <a:latin typeface="+mn-lt"/>
              </a:rPr>
              <a:t>познавательного интереса;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Развитие эстетических способностей;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Формирование представлений о создании мультфильма,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истории </a:t>
            </a:r>
            <a:r>
              <a:rPr lang="ru-RU" sz="3200" b="1" dirty="0">
                <a:solidFill>
                  <a:srgbClr val="002060"/>
                </a:solidFill>
                <a:latin typeface="+mn-lt"/>
              </a:rPr>
              <a:t>мультипликации;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+mn-lt"/>
              </a:rPr>
              <a:t>Формирование навыков работы в творческом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коллективе </a:t>
            </a:r>
            <a:r>
              <a:rPr lang="ru-RU" sz="3200" b="1" dirty="0">
                <a:solidFill>
                  <a:srgbClr val="002060"/>
                </a:solidFill>
                <a:latin typeface="+mn-lt"/>
              </a:rPr>
              <a:t>с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распределением ролей </a:t>
            </a:r>
            <a:r>
              <a:rPr lang="ru-RU" sz="3200" b="1" dirty="0">
                <a:solidFill>
                  <a:srgbClr val="002060"/>
                </a:solidFill>
                <a:latin typeface="+mn-lt"/>
              </a:rPr>
              <a:t>и задач.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5157192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Мы предположили, что если раскроем секреты создания мультфильмов, то сможем сами создать свой первый мультфильм.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820891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нашего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исследования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764704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раскрыть секреты создания мультфильмов.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484784"/>
            <a:ext cx="799288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исследования: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136339"/>
            <a:ext cx="8748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изучить историю возникновения мультипликации;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провести классификацию мультфильмов;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изучить процесс создания пластилинового</a:t>
            </a:r>
          </a:p>
          <a:p>
            <a:pPr marL="514350" indent="-51435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мультфильма и создать свой первый мультфильм</a:t>
            </a:r>
          </a:p>
          <a:p>
            <a:pPr marL="514350" indent="-51435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«Колобок».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365104"/>
            <a:ext cx="91440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Гипотеза: </a:t>
            </a:r>
          </a:p>
        </p:txBody>
      </p:sp>
    </p:spTree>
    <p:custDataLst>
      <p:tags r:id="rId1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1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9552" y="260648"/>
            <a:ext cx="835292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Объект исследования: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628800"/>
            <a:ext cx="82809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Предмет исследования: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1052736"/>
            <a:ext cx="3283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мультипликация.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2492896"/>
            <a:ext cx="8316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история возникновения мультипликации, процесс создания мультфильмов.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3573016"/>
            <a:ext cx="784887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 исследования: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27584" y="4293096"/>
            <a:ext cx="8316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сбор информации из разных источников, сравнение, анализ, наблюдение, съемка мультфильма.</a:t>
            </a:r>
            <a:endParaRPr lang="ru-RU" sz="2800" b="1" spc="50" dirty="0">
              <a:ln w="11430"/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556792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Мы поговорили с детьми об их любимых мультфильмах. Побеседовали о тайнах мультипликации, выяснили, что мультипликационные герои - не живые существа и оживляют их люди.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Узнали название профессий этих людей: продюсер, сценарист, режиссер-мультипликатор (аниматор, художник, оператор, актер, композитор.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Первый мультфильм, мы создали самым простым способом – перекладкой.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Предварительная работа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yltik.ru/interes/history/v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6DEAF"/>
              </a:clrFrom>
              <a:clrTo>
                <a:srgbClr val="E6DEA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3717032"/>
            <a:ext cx="3600400" cy="31409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Анимация (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animation)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48680"/>
            <a:ext cx="8892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Производное от латинского "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anima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" - душа, следовательно, анимация означает одушевление или оживление.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нашем кино анимацию чаще называют мультипликацией (дословно - "размножение"). 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Искусство анимации, как это ни парадоксально, старше самого кино, которое во многом именно ей обязано своим рождением.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933056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Художники всех времен и народов мечтали о возможности передать в своих произведениях подлинное движение жизни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ltik.ru/interes/history/knij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3816424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Предыстория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54726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XV в. - Появились книжки с рисунками, воспроизводившими различные фазы движения человеческой фигуры. Свернутые в рулон, а затем мгновенно разворачивавшиеся, эти книжки создавали иллюзию оживших рисунков.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2" name="Picture 4" descr="http://film.topf.ru/uploads/0003/cd/5c/555-2-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888432" cy="32849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75448" y="3717032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средние века также находились умельцы, развлекавшие публику сеансами движущихся картинок при помощи оптических устройств наподобие фильмоскопов. Такие аппараты называли волшебным фонарем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yltik.ru/interes/history/fenakistosc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2843808" cy="28438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0"/>
            <a:ext cx="58681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Изобретение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фенакистископа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значительно приблизило нас к молодому искусству рисованного фильма и вообще к созданию кинематографа.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 descr="http://www.myltik.ru/interes/history/babinten01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4797152"/>
            <a:ext cx="3464431" cy="2060848"/>
          </a:xfrm>
          <a:prstGeom prst="rect">
            <a:avLst/>
          </a:prstGeom>
          <a:noFill/>
        </p:spPr>
      </p:pic>
      <p:pic>
        <p:nvPicPr>
          <p:cNvPr id="1030" name="Picture 6" descr="http://www.myltik.ru/interes/history/zootro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04864"/>
            <a:ext cx="4248472" cy="2304256"/>
          </a:xfrm>
          <a:prstGeom prst="rect">
            <a:avLst/>
          </a:prstGeom>
          <a:noFill/>
        </p:spPr>
      </p:pic>
      <p:pic>
        <p:nvPicPr>
          <p:cNvPr id="1032" name="Picture 8" descr="http://www.myltik.ru/interes/history/praxinoscop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717032"/>
            <a:ext cx="3962111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Мультфильмы\IMG_4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7651" name="Picture 3" descr="C:\Users\1\Desktop\Мультфильмы\IMG_4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1\Desktop\Мультфильмы\20151225_084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 descr="C:\Users\1\Desktop\Мультфильмы\20151225_104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367</Words>
  <Application>Microsoft Office PowerPoint</Application>
  <PresentationFormat>Экран (4:3)</PresentationFormat>
  <Paragraphs>43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ГБОУ Школа №2000  Здание №6 Проект на тему: «Как создаются мультфильмы»</vt:lpstr>
      <vt:lpstr>Презентация PowerPoint</vt:lpstr>
      <vt:lpstr>Презентация PowerPoint</vt:lpstr>
      <vt:lpstr>Предварительная работа</vt:lpstr>
      <vt:lpstr>Анимация (animation)</vt:lpstr>
      <vt:lpstr>Предыстория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dmitry</cp:lastModifiedBy>
  <cp:revision>80</cp:revision>
  <dcterms:created xsi:type="dcterms:W3CDTF">2015-12-22T13:39:52Z</dcterms:created>
  <dcterms:modified xsi:type="dcterms:W3CDTF">2018-06-29T09:29:23Z</dcterms:modified>
</cp:coreProperties>
</file>