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87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6" r:id="rId18"/>
    <p:sldId id="277" r:id="rId19"/>
    <p:sldId id="278" r:id="rId20"/>
    <p:sldId id="279" r:id="rId21"/>
    <p:sldId id="280" r:id="rId22"/>
    <p:sldId id="283" r:id="rId23"/>
    <p:sldId id="284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82D95-6CC6-498D-A50B-4BC6522131A1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69B32-C497-46AA-944B-EC91034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761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12412-D5B3-4458-B2CE-D0A3EA61E4A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139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5673" y="1268760"/>
            <a:ext cx="5960094" cy="36625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4в класса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МБОУ ТСШ №1</a:t>
            </a:r>
          </a:p>
          <a:p>
            <a:pPr algn="ctr"/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«Наш класс»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5157192"/>
            <a:ext cx="15134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2014 г.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24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4" y="332656"/>
            <a:ext cx="48059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Никита серьёзен и деловит,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Но иногда и юмором нас удивит.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Отличник в учёбе и любит футбол.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Дрожат все соперники: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Сейчас будет гол!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10335" y="3925798"/>
            <a:ext cx="31459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Храмушин</a:t>
            </a:r>
            <a:r>
              <a:rPr lang="ru-RU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икита</a:t>
            </a:r>
            <a:endParaRPr lang="ru-RU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1\Desktop\IMG_02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085" y="116632"/>
            <a:ext cx="4416491" cy="33123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Милена\Изображение 53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9592" y="2220103"/>
            <a:ext cx="3240360" cy="4637897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43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06048"/>
            <a:ext cx="25760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Очень милые девчонки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Карина с Кристиной.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 тому же – сестрёнки.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Друг другу помогают,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Редко унывают!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1130536"/>
            <a:ext cx="25565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err="1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Буздуган</a:t>
            </a:r>
            <a:r>
              <a:rPr lang="ru-RU" sz="24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Карина</a:t>
            </a:r>
          </a:p>
          <a:p>
            <a:pPr algn="ctr"/>
            <a:r>
              <a:rPr lang="ru-RU" sz="2400" b="1" spc="50" dirty="0" err="1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Напуда</a:t>
            </a:r>
            <a:r>
              <a:rPr lang="ru-RU" sz="2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2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ристина</a:t>
            </a:r>
            <a:endParaRPr lang="ru-RU" sz="2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1\Desktop\IMG_034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1600" y="1546035"/>
            <a:ext cx="5809129" cy="5319210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3030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9574" y="5157192"/>
            <a:ext cx="5105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К любому делу у Миши серьёзный подход: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Учится, играет, идёт ли в поход.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Активный, спортивный, учится старательно,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И друг он замечательный!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3244"/>
            <a:ext cx="26611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Трипутин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Михаил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IMG_034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32914" y="600364"/>
            <a:ext cx="3456562" cy="31445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IMG_034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964" y="484909"/>
            <a:ext cx="4230255" cy="4685358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6949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88840"/>
            <a:ext cx="47812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Непоседа и шалун,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Футболист и говорун,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Заболел он – мы скучаем,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«Где же Миша наш?» – вздыхаем.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04664"/>
            <a:ext cx="25535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Архипов Михаил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scan 1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84168" y="14955"/>
            <a:ext cx="1722151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420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39"/>
            <a:ext cx="54554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Любит музыку, природу.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Лепит – глаз не оторвать!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И мнение своё может твёрдо доказать.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4048" y="5877272"/>
            <a:ext cx="28388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Долгалев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Дмитрий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1\Desktop\IMG_02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742" y="1791513"/>
            <a:ext cx="4892689" cy="3669517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IMG_029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81964" y="203199"/>
            <a:ext cx="2983345" cy="2593851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1\Desktop\IMG_031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65541" y="3066962"/>
            <a:ext cx="3878459" cy="301691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565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3806"/>
            <a:ext cx="70870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Две Катюши и Диана очень любят рисовать,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Есть свободная минутка – от красок их не оторвать.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 кистью у них оживают волшебно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Природа, игрушки, друзья несравненно.</a:t>
            </a:r>
          </a:p>
        </p:txBody>
      </p:sp>
      <p:pic>
        <p:nvPicPr>
          <p:cNvPr id="5122" name="Picture 2" descr="C:\Users\1\Desktop\IMG_02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868144" cy="4401108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4600" y="6321286"/>
            <a:ext cx="78711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/>
                <a:solidFill>
                  <a:srgbClr val="00B050"/>
                </a:solidFill>
              </a:rPr>
              <a:t>Контарева</a:t>
            </a:r>
            <a:r>
              <a:rPr lang="ru-RU" sz="2400" b="1" dirty="0" smtClean="0">
                <a:ln/>
                <a:solidFill>
                  <a:srgbClr val="00B050"/>
                </a:solidFill>
              </a:rPr>
              <a:t> Диана</a:t>
            </a:r>
            <a:r>
              <a:rPr lang="ru-RU" sz="2400" b="1" dirty="0" smtClean="0">
                <a:ln/>
                <a:solidFill>
                  <a:schemeClr val="accent3"/>
                </a:solidFill>
              </a:rPr>
              <a:t>  </a:t>
            </a:r>
            <a:r>
              <a:rPr lang="ru-RU" sz="2400" b="1" dirty="0" err="1" smtClean="0">
                <a:ln/>
                <a:solidFill>
                  <a:srgbClr val="FF0000"/>
                </a:solidFill>
              </a:rPr>
              <a:t>Надтока</a:t>
            </a:r>
            <a:r>
              <a:rPr lang="ru-RU" sz="2400" b="1" dirty="0" smtClean="0">
                <a:ln/>
                <a:solidFill>
                  <a:srgbClr val="FF0000"/>
                </a:solidFill>
              </a:rPr>
              <a:t> Екатерина  </a:t>
            </a:r>
            <a:r>
              <a:rPr lang="ru-RU" sz="2400" b="1" dirty="0" err="1" smtClean="0">
                <a:ln/>
                <a:solidFill>
                  <a:srgbClr val="0070C0"/>
                </a:solidFill>
              </a:rPr>
              <a:t>Какаева</a:t>
            </a:r>
            <a:r>
              <a:rPr lang="ru-RU" sz="2400" b="1" dirty="0" smtClean="0">
                <a:ln/>
                <a:solidFill>
                  <a:srgbClr val="0070C0"/>
                </a:solidFill>
              </a:rPr>
              <a:t> Екатерина</a:t>
            </a:r>
            <a:endParaRPr lang="ru-RU" sz="2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14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IMG_03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764" y="1940835"/>
            <a:ext cx="3687874" cy="4917165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20141002_1119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1316" y="10018"/>
            <a:ext cx="4942684" cy="3707013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877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37592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Карену нелегко учиться,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Но он всегда старается,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Поэтому читать, писать,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аизусть учить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У него хорошо получается.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990255"/>
            <a:ext cx="2565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spc="50" dirty="0">
                <a:ln w="11430"/>
                <a:solidFill>
                  <a:schemeClr val="accent5">
                    <a:lumMod val="75000"/>
                  </a:schemeClr>
                </a:solidFill>
              </a:rPr>
              <a:t>Габриелян Карен</a:t>
            </a:r>
          </a:p>
        </p:txBody>
      </p:sp>
      <p:pic>
        <p:nvPicPr>
          <p:cNvPr id="4" name="Picture 2" descr="C:\Users\1\Desktop\IMG_027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32040" y="260648"/>
            <a:ext cx="366553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934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9" y="116632"/>
            <a:ext cx="388042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Дима с Максимом добротой богаты.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 ссорятся, не злятся.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Их любят все ребята.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Спортом занимаются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Всё время, а не вдруг,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Будет сильным тело,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И здоровым дух!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748929"/>
            <a:ext cx="64796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Толченников Максим </a:t>
            </a:r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Остащенко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митрий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 descr="C:\Users\1\Desktop\IMG_029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07704" y="1611809"/>
            <a:ext cx="5865091" cy="5211198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0474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IMG_027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63688" y="260648"/>
            <a:ext cx="5126817" cy="4792295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0875" y="5229200"/>
            <a:ext cx="75124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Толченников Максим с мамой Мариной Викторовной,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выпускницей и  завучем нашей школы</a:t>
            </a:r>
            <a:endParaRPr lang="ru-RU" sz="2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138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407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Школа – это светлый дом,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Мы учиться будем в </a:t>
            </a:r>
            <a:r>
              <a:rPr lang="ru-RU" b="1" dirty="0">
                <a:solidFill>
                  <a:srgbClr val="C00000"/>
                </a:solidFill>
              </a:rPr>
              <a:t>нём.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Там </a:t>
            </a:r>
            <a:r>
              <a:rPr lang="ru-RU" b="1" dirty="0">
                <a:solidFill>
                  <a:srgbClr val="C00000"/>
                </a:solidFill>
              </a:rPr>
              <a:t>научимся писать,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Складывать </a:t>
            </a:r>
            <a:r>
              <a:rPr lang="ru-RU" b="1" dirty="0">
                <a:solidFill>
                  <a:srgbClr val="C00000"/>
                </a:solidFill>
              </a:rPr>
              <a:t>и умножать.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</a:t>
            </a:r>
            <a:r>
              <a:rPr lang="ru-RU" b="1" dirty="0">
                <a:solidFill>
                  <a:srgbClr val="C00000"/>
                </a:solidFill>
              </a:rPr>
              <a:t>школе многое узнаем: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 </a:t>
            </a:r>
            <a:r>
              <a:rPr lang="ru-RU" b="1" dirty="0">
                <a:solidFill>
                  <a:srgbClr val="C00000"/>
                </a:solidFill>
              </a:rPr>
              <a:t>своём любимом крае,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 </a:t>
            </a:r>
            <a:r>
              <a:rPr lang="ru-RU" b="1" dirty="0">
                <a:solidFill>
                  <a:srgbClr val="C00000"/>
                </a:solidFill>
              </a:rPr>
              <a:t>горах и океанах,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 </a:t>
            </a:r>
            <a:r>
              <a:rPr lang="ru-RU" b="1" dirty="0">
                <a:solidFill>
                  <a:srgbClr val="C00000"/>
                </a:solidFill>
              </a:rPr>
              <a:t>материках и странах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И </a:t>
            </a:r>
            <a:r>
              <a:rPr lang="ru-RU" b="1" dirty="0">
                <a:solidFill>
                  <a:srgbClr val="C00000"/>
                </a:solidFill>
              </a:rPr>
              <a:t>куда впадают реки,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И какими были греки,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какие есть моря,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как вертится Земля.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В школе развлеченья есть…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Интересных </a:t>
            </a:r>
            <a:r>
              <a:rPr lang="ru-RU" b="1" dirty="0">
                <a:solidFill>
                  <a:srgbClr val="C00000"/>
                </a:solidFill>
              </a:rPr>
              <a:t>дел не счесть!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звонок весёлый.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Вот </a:t>
            </a:r>
            <a:r>
              <a:rPr lang="ru-RU" b="1" dirty="0">
                <a:solidFill>
                  <a:srgbClr val="C00000"/>
                </a:solidFill>
              </a:rPr>
              <a:t>что значит "школа"!</a:t>
            </a:r>
          </a:p>
        </p:txBody>
      </p:sp>
      <p:pic>
        <p:nvPicPr>
          <p:cNvPr id="4" name="Picture 2" descr="scan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89715"/>
            <a:ext cx="5976664" cy="427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6198" y="9651"/>
            <a:ext cx="6328847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в первом классе</a:t>
            </a:r>
          </a:p>
          <a:p>
            <a:pPr algn="ctr"/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48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44624"/>
            <a:ext cx="50048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У крошки Милены успехи большие: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В дневнике пятёрки, руки золотые!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Красиво рисует, лепит, плетёт,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Скучать себе и друзьям не даёт!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772816"/>
            <a:ext cx="26436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Мацакян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Милена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290" name="Picture 2" descr="C:\Users\1\Desktop\IMG_03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12400" y="71945"/>
            <a:ext cx="3805382" cy="4131078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G:\Милена\Изображение 5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9151" y="4239090"/>
            <a:ext cx="3491880" cy="2618910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\Desktop\20141002_11185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2412633"/>
            <a:ext cx="3528392" cy="402576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6623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988" y="116632"/>
            <a:ext cx="53193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Паша с бабушкой Ольгой Иосифовной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Без дела дома не сидят: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Из бумаги, ниток, ткани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Чудеса они творят!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 школе конкурс – значит, точно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Удивят они нас очень!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Picture 3" descr="C:\Users\1\Desktop\2012-12-28\1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3003" y="2433406"/>
            <a:ext cx="5899459" cy="4424593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9994" y="2561615"/>
            <a:ext cx="25244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Шевченко Павел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484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Дети\Папа, мама, я-сп семья\DSC00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8996" y="-99392"/>
            <a:ext cx="6780245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0856" y="5085184"/>
            <a:ext cx="76487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Семья Шевченко (в центре)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Призёры конкурса «Папа, мама, я – спортивная семья»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2012 г., 1 класс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85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415966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Даша с Полиной скромны и добры,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Учиться хорошо стараются,</a:t>
            </a:r>
          </a:p>
          <a:p>
            <a:r>
              <a:rPr lang="ru-RU" sz="2000" b="1" dirty="0" err="1" smtClean="0">
                <a:solidFill>
                  <a:schemeClr val="accent4">
                    <a:lumMod val="75000"/>
                  </a:schemeClr>
                </a:solidFill>
              </a:rPr>
              <a:t>Бисероплетением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увлекаются,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Л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ёгкой атлетикой занимаются.</a:t>
            </a:r>
          </a:p>
          <a:p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785794"/>
            <a:ext cx="25859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Захарова Полина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00702"/>
            <a:ext cx="29592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Лебединская Дарья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 descr="G:\Катин класс\DSC009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57488" y="1206688"/>
            <a:ext cx="4929222" cy="565131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0872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85315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6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Мои документы\20140901_08113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71" t="8127"/>
          <a:stretch/>
        </p:blipFill>
        <p:spPr bwMode="auto">
          <a:xfrm>
            <a:off x="3203847" y="404664"/>
            <a:ext cx="5852211" cy="4539589"/>
          </a:xfrm>
          <a:prstGeom prst="cloud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377" y="744953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Мой класс - девчонки и мальчишки, </a:t>
            </a:r>
          </a:p>
          <a:p>
            <a:r>
              <a:rPr lang="ru-RU" b="1" dirty="0">
                <a:solidFill>
                  <a:srgbClr val="C00000"/>
                </a:solidFill>
              </a:rPr>
              <a:t>Такие разные они: </a:t>
            </a:r>
          </a:p>
          <a:p>
            <a:r>
              <a:rPr lang="ru-RU" b="1" dirty="0">
                <a:solidFill>
                  <a:srgbClr val="C00000"/>
                </a:solidFill>
              </a:rPr>
              <a:t>Одни рисуют, любят книжки, </a:t>
            </a:r>
          </a:p>
          <a:p>
            <a:r>
              <a:rPr lang="ru-RU" b="1" dirty="0">
                <a:solidFill>
                  <a:srgbClr val="C00000"/>
                </a:solidFill>
              </a:rPr>
              <a:t>Других компьютер так манит! 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B0F0"/>
                </a:solidFill>
              </a:rPr>
              <a:t>Спешу я к ним не только, чтобы </a:t>
            </a:r>
          </a:p>
          <a:p>
            <a:r>
              <a:rPr lang="ru-RU" b="1" dirty="0">
                <a:solidFill>
                  <a:srgbClr val="00B0F0"/>
                </a:solidFill>
              </a:rPr>
              <a:t>Их как учитель поучать, </a:t>
            </a:r>
          </a:p>
          <a:p>
            <a:r>
              <a:rPr lang="ru-RU" b="1" dirty="0">
                <a:solidFill>
                  <a:srgbClr val="00B0F0"/>
                </a:solidFill>
              </a:rPr>
              <a:t>Мне с ними весело, еще бы, </a:t>
            </a:r>
          </a:p>
          <a:p>
            <a:r>
              <a:rPr lang="ru-RU" b="1" dirty="0">
                <a:solidFill>
                  <a:srgbClr val="00B0F0"/>
                </a:solidFill>
              </a:rPr>
              <a:t>Мой класс не может заскучать! </a:t>
            </a:r>
          </a:p>
          <a:p>
            <a:endParaRPr lang="ru-RU" b="1" dirty="0">
              <a:solidFill>
                <a:srgbClr val="00B0F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Потехе час и время делу: </a:t>
            </a:r>
          </a:p>
          <a:p>
            <a:r>
              <a:rPr lang="ru-RU" b="1" dirty="0">
                <a:solidFill>
                  <a:srgbClr val="7030A0"/>
                </a:solidFill>
              </a:rPr>
              <a:t>Мой класс к успеху устремлен, </a:t>
            </a:r>
          </a:p>
          <a:p>
            <a:r>
              <a:rPr lang="ru-RU" b="1" dirty="0">
                <a:solidFill>
                  <a:srgbClr val="7030A0"/>
                </a:solidFill>
              </a:rPr>
              <a:t>Талантом, я признаюсь смело, </a:t>
            </a:r>
          </a:p>
          <a:p>
            <a:r>
              <a:rPr lang="ru-RU" b="1" dirty="0">
                <a:solidFill>
                  <a:srgbClr val="7030A0"/>
                </a:solidFill>
              </a:rPr>
              <a:t>Ребенок каждый наделен. 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Вхожу я в класс свой, улыбаясь, </a:t>
            </a:r>
          </a:p>
          <a:p>
            <a:r>
              <a:rPr lang="ru-RU" b="1" dirty="0">
                <a:solidFill>
                  <a:srgbClr val="00B050"/>
                </a:solidFill>
              </a:rPr>
              <a:t>И вижу блеск ответный глаз. </a:t>
            </a:r>
          </a:p>
          <a:p>
            <a:r>
              <a:rPr lang="ru-RU" b="1" dirty="0">
                <a:solidFill>
                  <a:srgbClr val="00B050"/>
                </a:solidFill>
              </a:rPr>
              <a:t>Я их люблю, для них стараюсь</a:t>
            </a:r>
            <a:r>
              <a:rPr lang="ru-RU" b="1" dirty="0" smtClean="0">
                <a:solidFill>
                  <a:srgbClr val="00B05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Ведь класс мой – самый лучший класс!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0479" y="5589240"/>
            <a:ext cx="30762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Брылёва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Е.К.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классный </a:t>
            </a:r>
            <a:r>
              <a:rPr lang="ru-RU" sz="2000" b="1" dirty="0" smtClean="0">
                <a:solidFill>
                  <a:srgbClr val="FFC000"/>
                </a:solidFill>
              </a:rPr>
              <a:t>руководитель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96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44751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Максимова Катя любит учиться,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Танцует, рисует, много читает,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Староста в классе,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Учителю помогает.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132856"/>
            <a:ext cx="31933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Максимова Екатерина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G:\Катин класс\DSC019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6613"/>
            <a:ext cx="3415928" cy="256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1\Desktop\IMG_03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3212976"/>
            <a:ext cx="4545408" cy="34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G:\Катин класс\DSC019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367" y="3371807"/>
            <a:ext cx="4333633" cy="325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2811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0740"/>
            <a:ext cx="43395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Эта пара молодцов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Удивит вас – будь здоров!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Отличники, спортсмены, музыканты,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Активно развивают свои таланты.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результаты уже есть: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Грамот скоро будет - не счесть!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007" y="764704"/>
            <a:ext cx="27643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Комаров Дмитрий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Шутов Антон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C:\Users\1\Desktop\IMG_028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81045" y="2049732"/>
            <a:ext cx="7228106" cy="4535909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131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цирк\DSCN209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21672" y="166254"/>
            <a:ext cx="3809759" cy="2928907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цирк\DSCN21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98472" y="166254"/>
            <a:ext cx="4045527" cy="3154733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цирк\DSCN210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08520" y="3710384"/>
            <a:ext cx="3546763" cy="3078157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цирк\DSCN212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75856" y="2224186"/>
            <a:ext cx="2232147" cy="2930996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цирк\DSCN212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129" y="3296677"/>
            <a:ext cx="4031431" cy="3537013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9292" y="6282428"/>
            <a:ext cx="3648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Дима в ДЮСШ и ДШИ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662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DSC0359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2057" y="34436"/>
            <a:ext cx="3857625" cy="576761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Для школы\1сентября 01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6016" y="116632"/>
            <a:ext cx="3735715" cy="5685421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877272"/>
            <a:ext cx="57385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Родители, бабушка и дедушка Антона –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выпускники нашей школы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0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Настя\DSCN0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62" y="3433841"/>
            <a:ext cx="4563298" cy="3422474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413658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Два дневника в портфеле,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Две школы, две работы.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И каждый день расписан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С понедельника до субботы.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Спешит на встречу с музыкой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Каждый день она. 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Отлично получаются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У Насти все дела!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3249" y="3307636"/>
            <a:ext cx="3603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Клочкевич</a:t>
            </a:r>
            <a:r>
              <a:rPr lang="ru-RU" sz="2800" b="1" dirty="0" smtClean="0">
                <a:solidFill>
                  <a:srgbClr val="C00000"/>
                </a:solidFill>
              </a:rPr>
              <a:t>  Анастасия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1" name="Picture 3" descr="G:\Настя\SAM_08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42768" y="3814618"/>
            <a:ext cx="2942684" cy="30485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IMG_028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65541" y="112854"/>
            <a:ext cx="3048001" cy="3320987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3721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DCIM\100PHOTO\SAM_03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73018" y="0"/>
            <a:ext cx="5689600" cy="5265204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651" y="5265204"/>
            <a:ext cx="8590429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Семья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Клочкевич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Призёры конкурса «Папа, мама, я – спортивная семья»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2013 г, 2 класс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130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694</Words>
  <Application>Microsoft Office PowerPoint</Application>
  <PresentationFormat>Экран (4:3)</PresentationFormat>
  <Paragraphs>143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Владимир</cp:lastModifiedBy>
  <cp:revision>13</cp:revision>
  <dcterms:created xsi:type="dcterms:W3CDTF">2014-12-17T15:54:42Z</dcterms:created>
  <dcterms:modified xsi:type="dcterms:W3CDTF">2018-06-29T09:15:59Z</dcterms:modified>
</cp:coreProperties>
</file>