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6" r:id="rId3"/>
    <p:sldId id="268" r:id="rId4"/>
    <p:sldId id="257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9" autoAdjust="0"/>
    <p:restoredTop sz="94660"/>
  </p:normalViewPr>
  <p:slideViewPr>
    <p:cSldViewPr>
      <p:cViewPr varScale="1">
        <p:scale>
          <a:sx n="88" d="100"/>
          <a:sy n="88" d="100"/>
        </p:scale>
        <p:origin x="-10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dljatela.ru/obshhij-uhod/kozha-lica" TargetMode="Externa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548680"/>
            <a:ext cx="8587680" cy="5472608"/>
          </a:xfrm>
        </p:spPr>
        <p:txBody>
          <a:bodyPr/>
          <a:lstStyle/>
          <a:p>
            <a:r>
              <a:rPr lang="ru-RU" sz="7200" dirty="0" smtClean="0">
                <a:solidFill>
                  <a:schemeClr val="accent2"/>
                </a:solidFill>
              </a:rPr>
              <a:t>Просто быть здоровым.</a:t>
            </a:r>
            <a:endParaRPr lang="ru-RU" sz="7200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Нефедов Никита </a:t>
            </a:r>
            <a:r>
              <a:rPr lang="ru-RU" dirty="0"/>
              <a:t> </a:t>
            </a:r>
            <a:r>
              <a:rPr lang="ru-RU" dirty="0" smtClean="0"/>
              <a:t>                                         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Критерии, по которым оценивается здоровье: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1331640" y="1772816"/>
            <a:ext cx="5832648" cy="475252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1) Отсутствие болезней.</a:t>
            </a:r>
          </a:p>
          <a:p>
            <a:r>
              <a:rPr lang="ru-RU" dirty="0" smtClean="0"/>
              <a:t>2)Нормальная работа организма.</a:t>
            </a:r>
          </a:p>
          <a:p>
            <a:r>
              <a:rPr lang="ru-RU" dirty="0" smtClean="0"/>
              <a:t>3)Полное физическое , духовное, социальное благополучие.</a:t>
            </a:r>
          </a:p>
          <a:p>
            <a:r>
              <a:rPr lang="ru-RU" dirty="0" smtClean="0"/>
              <a:t>4)Способность приспосабливаться к изменениям в окружающей среде.</a:t>
            </a:r>
          </a:p>
          <a:p>
            <a:r>
              <a:rPr lang="ru-RU" dirty="0" smtClean="0"/>
              <a:t>5)Способность полноценно учиться, трудиться , общаться с людьми.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Что бы быть здоровым надо заниматься спортом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7" name="Содержимое 6" descr="1ba57a8459159164ecc0b8aecaffb124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251520" y="1772816"/>
            <a:ext cx="4104456" cy="272747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Содержимое 7" descr="72cc317e5676df3a8cd41cb815eb67d8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427984" y="4149080"/>
            <a:ext cx="4536504" cy="25922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1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285860"/>
            <a:ext cx="8548718" cy="4143404"/>
          </a:xfrm>
        </p:spPr>
        <p:txBody>
          <a:bodyPr>
            <a:norm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Наше здоровье  в наших собственных руках. Мы должны понять, что выжить в современном мире по силам только здоровым людям, поэтому надо беречь самое ценное, что у нас есть.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642910" y="214290"/>
            <a:ext cx="8001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2"/>
                </a:solidFill>
              </a:rPr>
              <a:t>Заключение </a:t>
            </a:r>
            <a:endParaRPr lang="ru-RU" sz="40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153400" cy="100811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Введение</a:t>
            </a:r>
            <a:br>
              <a:rPr lang="ru-RU" dirty="0" smtClean="0">
                <a:solidFill>
                  <a:schemeClr val="accent2"/>
                </a:solidFill>
              </a:rPr>
            </a:b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204864"/>
            <a:ext cx="83529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Здоровье человека является важнейшей ценностью жизни. Его нельзя ни купить, ни приобрести ни за какие деньги, его нужно оберегать и охранять, развивать и совершенствовать и укрепить.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Понятие здорового образа жизни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204864"/>
            <a:ext cx="83529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Здоровье – это первая и важнейшая потребность человека определяющая  способность его у труду и обеспечивающая гармоничное развитие личности.</a:t>
            </a:r>
            <a:endParaRPr lang="ru-RU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077200" cy="864096"/>
          </a:xfrm>
        </p:spPr>
        <p:txBody>
          <a:bodyPr>
            <a:normAutofit fontScale="90000"/>
          </a:bodyPr>
          <a:lstStyle/>
          <a:p>
            <a:r>
              <a:rPr lang="ru-RU" b="1" i="1" u="sng" dirty="0" smtClean="0">
                <a:solidFill>
                  <a:schemeClr val="accent2"/>
                </a:solidFill>
              </a:rPr>
              <a:t>Почему нужна утренняя зарядка?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1772816"/>
            <a:ext cx="3744416" cy="4968552"/>
          </a:xfrm>
        </p:spPr>
        <p:txBody>
          <a:bodyPr>
            <a:normAutofit lnSpcReduction="10000"/>
          </a:bodyPr>
          <a:lstStyle/>
          <a:p>
            <a:pPr fontAlgn="base"/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Утренняя зарядка поможет вам набраться силы и энергии на весь день.</a:t>
            </a:r>
            <a:r>
              <a:rPr lang="ru-RU" sz="2400" b="1" dirty="0" smtClean="0"/>
              <a:t> </a:t>
            </a:r>
            <a:r>
              <a:rPr lang="ru-RU" sz="2400" dirty="0" smtClean="0"/>
              <a:t>Уделяйте каждое утро немного времени для физических упражнений и это обеспечит вас силой и энергией на весь рабочий день. Вы будете бодры и будете себя чувствовать намного выносливее на протяжении всего дня.</a:t>
            </a:r>
          </a:p>
          <a:p>
            <a:endParaRPr lang="ru-RU" dirty="0"/>
          </a:p>
        </p:txBody>
      </p:sp>
      <p:pic>
        <p:nvPicPr>
          <p:cNvPr id="5" name="Содержимое 4" descr="zarjadka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lum bright="30000"/>
          </a:blip>
          <a:stretch>
            <a:fillRect/>
          </a:stretch>
        </p:blipFill>
        <p:spPr>
          <a:xfrm>
            <a:off x="4139952" y="2708920"/>
            <a:ext cx="4702914" cy="3024336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51694"/>
          </a:xfrm>
        </p:spPr>
        <p:txBody>
          <a:bodyPr>
            <a:normAutofit fontScale="90000"/>
          </a:bodyPr>
          <a:lstStyle/>
          <a:p>
            <a:r>
              <a:rPr lang="ru-RU" b="1" i="1" u="sng" dirty="0" smtClean="0">
                <a:solidFill>
                  <a:schemeClr val="accent2"/>
                </a:solidFill>
              </a:rPr>
              <a:t>Если хочешь быть здоров закаляйся!</a:t>
            </a:r>
            <a:endParaRPr lang="ru-RU" b="1" i="1" u="sng" dirty="0">
              <a:solidFill>
                <a:schemeClr val="accent2"/>
              </a:solidFill>
            </a:endParaRPr>
          </a:p>
        </p:txBody>
      </p:sp>
      <p:pic>
        <p:nvPicPr>
          <p:cNvPr id="7" name="Содержимое 6" descr="zakalivanie-vodoj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2699792" y="4149080"/>
            <a:ext cx="4009405" cy="259228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395536" y="1556792"/>
            <a:ext cx="4100264" cy="259228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Основные правила закаливания организма</a:t>
            </a:r>
          </a:p>
          <a:p>
            <a:pPr fontAlgn="base"/>
            <a:r>
              <a:rPr lang="ru-RU" b="0" dirty="0" smtClean="0"/>
              <a:t>Закаливание должно быть постепенным. Самым эффективным считается закаливание водой. 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800600" y="1556792"/>
            <a:ext cx="3886200" cy="2592288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sz="3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Основные принципы закаливания организма</a:t>
            </a:r>
          </a:p>
          <a:p>
            <a:r>
              <a:rPr lang="ru-RU" sz="2600" dirty="0" smtClean="0"/>
              <a:t>Прежде всего, необходимо разработать собственную программу, с учетом состояния здоровья, возраста, особенностей реакции организма. Нельзя использовать постоянство температур. </a:t>
            </a:r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chemeClr val="accent2"/>
                </a:solidFill>
              </a:rPr>
              <a:t>Прогулки</a:t>
            </a:r>
            <a:endParaRPr lang="ru-RU" sz="6600" dirty="0">
              <a:solidFill>
                <a:schemeClr val="accent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0" y="4797152"/>
            <a:ext cx="9144000" cy="122413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Чистый, свежий воздух улучшает аппетит , сон- укрепляет здоровье.</a:t>
            </a:r>
          </a:p>
          <a:p>
            <a:r>
              <a:rPr lang="ru-RU" dirty="0" smtClean="0"/>
              <a:t>Дети должны проводить на свежем воздухе  как можно больше времени , что бы быть здоровыми и крепкими.</a:t>
            </a:r>
            <a:endParaRPr lang="ru-RU" dirty="0"/>
          </a:p>
        </p:txBody>
      </p:sp>
      <p:pic>
        <p:nvPicPr>
          <p:cNvPr id="7" name="Содержимое 6" descr="999611_718692361480185_1332822909_n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491880" y="1700808"/>
            <a:ext cx="5360070" cy="3065291"/>
          </a:xfrm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chemeClr val="accent2"/>
                </a:solidFill>
              </a:rPr>
              <a:t>Личная гигиена</a:t>
            </a:r>
            <a:endParaRPr lang="ru-RU" sz="6600" dirty="0">
              <a:solidFill>
                <a:schemeClr val="accent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796136" y="1556792"/>
            <a:ext cx="3347864" cy="5301208"/>
          </a:xfrm>
        </p:spPr>
        <p:txBody>
          <a:bodyPr>
            <a:normAutofit/>
          </a:bodyPr>
          <a:lstStyle/>
          <a:p>
            <a:r>
              <a:rPr lang="ru-RU" dirty="0" smtClean="0"/>
              <a:t>Личная гигиена включает в себя не только здоровый образ жизни и правильный </a:t>
            </a:r>
            <a:r>
              <a:rPr lang="ru-RU" dirty="0" smtClean="0">
                <a:hlinkClick r:id="rId2" tooltip="уход за телом"/>
              </a:rPr>
              <a:t>уход за телом</a:t>
            </a:r>
            <a:r>
              <a:rPr lang="ru-RU" dirty="0" smtClean="0"/>
              <a:t>, но и содержание в чистоте рук, ногтей, одежды, постельных принадлежностей, предметов домашнего обихода. Конечно, самое главное – тщательное соблюдение медицинских норм, только благодаря этому ваш организм будет отлично себя чувствовать.</a:t>
            </a:r>
            <a:endParaRPr lang="ru-RU" dirty="0"/>
          </a:p>
        </p:txBody>
      </p:sp>
      <p:pic>
        <p:nvPicPr>
          <p:cNvPr id="5" name="Содержимое 4" descr="0009-009-Lichnaja-gigiena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-108520" y="1556792"/>
            <a:ext cx="5844232" cy="4124672"/>
          </a:xfr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2"/>
                </a:solidFill>
              </a:rPr>
              <a:t>Правильное питание</a:t>
            </a:r>
            <a:endParaRPr lang="ru-RU" sz="4800" dirty="0">
              <a:solidFill>
                <a:schemeClr val="accent2"/>
              </a:solidFill>
            </a:endParaRPr>
          </a:p>
        </p:txBody>
      </p:sp>
      <p:pic>
        <p:nvPicPr>
          <p:cNvPr id="4" name="Содержимое 3" descr="1baa53a5a1da1b9196d3e738645f748e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556792"/>
            <a:ext cx="7920880" cy="5301208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404664"/>
            <a:ext cx="8153400" cy="738336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chemeClr val="accent2"/>
                </a:solidFill>
              </a:rPr>
              <a:t>Здоровый крепкий сон</a:t>
            </a:r>
            <a:r>
              <a:rPr lang="ru-RU" sz="5400" i="1" dirty="0" smtClean="0"/>
              <a:t/>
            </a:r>
            <a:br>
              <a:rPr lang="ru-RU" sz="5400" i="1" dirty="0" smtClean="0"/>
            </a:b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7c44-1384841096-41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0" y="2060848"/>
            <a:ext cx="4751512" cy="352839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4860032" y="1556792"/>
            <a:ext cx="4283968" cy="5301208"/>
          </a:xfrm>
        </p:spPr>
        <p:txBody>
          <a:bodyPr>
            <a:normAutofit fontScale="70000" lnSpcReduction="20000"/>
          </a:bodyPr>
          <a:lstStyle/>
          <a:p>
            <a:r>
              <a:rPr lang="ru-RU" b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Здоровый сон - важная часть жизни каждого человека. Как приятно сладко потянуться, зевнуть и, уютно свернувшись под одеялом, отправиться в царство Морфея. Но что надо для действительно здорового сна? Вот несколько правил для здорового крепкого сна.</a:t>
            </a:r>
          </a:p>
          <a:p>
            <a:r>
              <a:rPr lang="ru-RU" b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</a:t>
            </a:r>
            <a:r>
              <a:rPr lang="ru-RU" b="0" dirty="0" smtClean="0"/>
              <a:t> Ноги должны быть теплыми.</a:t>
            </a:r>
          </a:p>
          <a:p>
            <a:r>
              <a:rPr lang="ru-RU" b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</a:t>
            </a:r>
            <a:r>
              <a:rPr lang="ru-RU" b="0" dirty="0" smtClean="0"/>
              <a:t> Свет. Желательно, чтобы в спальне было как можно меньше яркого света. Позаботьтесь о плотных ночных шторах или жалюзи.</a:t>
            </a:r>
          </a:p>
          <a:p>
            <a:r>
              <a:rPr lang="ru-RU" b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3</a:t>
            </a:r>
            <a:r>
              <a:rPr lang="ru-RU" b="0" dirty="0" smtClean="0"/>
              <a:t>  Матрас должен быть в меру твердый - это полезно для позвоночника. </a:t>
            </a:r>
          </a:p>
          <a:p>
            <a:r>
              <a:rPr lang="ru-RU" b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4</a:t>
            </a:r>
            <a:r>
              <a:rPr lang="ru-RU" b="0" dirty="0" smtClean="0"/>
              <a:t> Плотный ужин помешает сну, и вы проворочаетесь всю ночь. Ни в коем случае не пейте тонизирующие напитки. Если ужина оказалось недостаточно, выпейте стакан кефира или съешьте какие-нибудь фрукты</a:t>
            </a:r>
          </a:p>
          <a:p>
            <a:r>
              <a:rPr lang="ru-RU" b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5</a:t>
            </a:r>
            <a:r>
              <a:rPr lang="ru-RU" b="0" dirty="0" smtClean="0"/>
              <a:t> Принятая ванна перед сном может способствовать здоровому сну. Но это надо сделать заблаговременно, чтобы вы могли остыть после ванны.</a:t>
            </a:r>
          </a:p>
          <a:p>
            <a:r>
              <a:rPr lang="ru-RU" b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6</a:t>
            </a:r>
            <a:r>
              <a:rPr lang="ru-RU" b="0" dirty="0" smtClean="0"/>
              <a:t> Ложиться спать желательно не позднее 23 часов. Если не получается, то попробуйте заснуть между 2 и 4 часами утра. В это время сон самый крепкий. </a:t>
            </a:r>
          </a:p>
          <a:p>
            <a:r>
              <a:rPr lang="ru-RU" b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7</a:t>
            </a:r>
            <a:r>
              <a:rPr lang="ru-RU" b="0" dirty="0" smtClean="0"/>
              <a:t>  Выпейте перед сном стакан теплого молока или теплой воды с медом.</a:t>
            </a:r>
            <a:endParaRPr lang="ru-RU" dirty="0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119</TotalTime>
  <Words>299</Words>
  <Application>Microsoft Office PowerPoint</Application>
  <PresentationFormat>Экран (4:3)</PresentationFormat>
  <Paragraphs>37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Обычная</vt:lpstr>
      <vt:lpstr>Просто быть здоровым.</vt:lpstr>
      <vt:lpstr>Введение </vt:lpstr>
      <vt:lpstr>Понятие здорового образа жизни</vt:lpstr>
      <vt:lpstr>Почему нужна утренняя зарядка? </vt:lpstr>
      <vt:lpstr>Если хочешь быть здоров закаляйся!</vt:lpstr>
      <vt:lpstr>Прогулки</vt:lpstr>
      <vt:lpstr>Личная гигиена</vt:lpstr>
      <vt:lpstr>Правильное питание</vt:lpstr>
      <vt:lpstr>Здоровый крепкий сон </vt:lpstr>
      <vt:lpstr>Критерии, по которым оценивается здоровье:</vt:lpstr>
      <vt:lpstr>Что бы быть здоровым надо заниматься спортом</vt:lpstr>
      <vt:lpstr>Слайд 12</vt:lpstr>
      <vt:lpstr> Наше здоровье  в наших собственных руках. Мы должны понять, что выжить в современном мире по силам только здоровым людям, поэтому надо беречь самое ценное, что у нас есть.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Просто быть здоровым.</dc:title>
  <dc:creator>Женя</dc:creator>
  <cp:lastModifiedBy>hp</cp:lastModifiedBy>
  <cp:revision>16</cp:revision>
  <dcterms:created xsi:type="dcterms:W3CDTF">2017-03-02T11:20:50Z</dcterms:created>
  <dcterms:modified xsi:type="dcterms:W3CDTF">2017-04-20T07:27:27Z</dcterms:modified>
</cp:coreProperties>
</file>