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CE208-C08C-48DC-A360-88334E55BFA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AA4DE-BDEC-479D-9A1B-81C989FF0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Упоминание о розах можно найти в глубокой древности. В садах ее начали выращивать древние</a:t>
            </a:r>
            <a:r>
              <a:rPr lang="ru-RU" sz="1600" b="1" i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греки, а затем римляне. Позднее интерес к ним снизился, но к 16 веку разгорелся с новой силой.  Начинают создаваться новые сорта роз, которые популярны и сегодня.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4DE-BDEC-479D-9A1B-81C989FF0F3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Родиной</a:t>
            </a:r>
            <a:r>
              <a:rPr lang="ru-RU" sz="1600" b="1" i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этих многолетних травянистых, полукустарниковых растений являются умеренные районы Евразии и Северной Америки. Особую популярность пион приобрел в Китае, где до сих пор  проводится Фестиваль пионов, который посещают около 20 млн. туристов.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4DE-BDEC-479D-9A1B-81C989FF0F3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Георгин</a:t>
            </a:r>
            <a:r>
              <a:rPr lang="ru-RU" sz="1600" b="1" i="1" baseline="0" dirty="0" smtClean="0">
                <a:latin typeface="Times New Roman" pitchFamily="18" charset="0"/>
                <a:cs typeface="Times New Roman" pitchFamily="18" charset="0"/>
              </a:rPr>
              <a:t>  появился в садах в 18 веке. Родиной дикорастущих георгин являются Мексика, Гватемала, Колумбия. Русское название «георгина» дан  в честь петербургского этнографа, исследователя Иоганна Георга.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4DE-BDEC-479D-9A1B-81C989FF0F3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 этом цветке люди знали еще в глубокой древности. Его клубни даже</a:t>
            </a:r>
            <a:r>
              <a:rPr lang="ru-RU" sz="1600" b="1" i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ели. Родиной его является Африка, где произрастали большинство видов гладиолусов. А в 17-18 веках  эти цветы уже прочно обосновались в европейских садах.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4DE-BDEC-479D-9A1B-81C989FF0F3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цветок был популярен с очень древних времен. Упоминается лилия как в мифах, так и в христианских преданиях. Особенно </a:t>
            </a: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популярна белая лилия.</a:t>
            </a:r>
            <a:endParaRPr lang="ru-RU" sz="16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4DE-BDEC-479D-9A1B-81C989FF0F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5" y="1500174"/>
            <a:ext cx="70723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Садовые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цветы</a:t>
            </a:r>
            <a:endParaRPr lang="ru-RU" sz="5400" b="1" cap="none" spc="0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Роза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132856"/>
            <a:ext cx="4283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Роза всем кустам царица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Ароматов сладких мать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Бисером своим зарница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Розу любит окроплять.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196752"/>
            <a:ext cx="4536504" cy="4824536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64088" y="404664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Пион</a:t>
            </a:r>
          </a:p>
          <a:p>
            <a:pPr algn="ctr"/>
            <a:endParaRPr lang="ru-RU" sz="24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276872"/>
            <a:ext cx="41044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Пион расцвел на грядке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удивил красою.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весь порыт росою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нас глядит украдкой.</a:t>
            </a: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садовые и полевые цветы\Pionyi-61-233x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4000528" cy="4000528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908720"/>
            <a:ext cx="4176464" cy="5112568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5536" y="40466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Георгин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44824"/>
            <a:ext cx="432048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тебя он глядит свысока-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найдешь горделивей цветка.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в осеннем саду властелин –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яркий цветной георгин.</a:t>
            </a: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620688"/>
            <a:ext cx="3836519" cy="5688632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92080" y="40466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Гладиолус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844824"/>
            <a:ext cx="42484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не просто огородный,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садовый – благородный.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Отведут почета полосу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Среди прочих гладиолусу.</a:t>
            </a:r>
          </a:p>
          <a:p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548680"/>
            <a:ext cx="3905275" cy="5767322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148064" y="62068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Лилия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2060848"/>
            <a:ext cx="42484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Стройный нежный стебелек,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Очень необычный –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лилии цветок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Среди всех отличный.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279</Words>
  <Application>Microsoft Office PowerPoint</Application>
  <PresentationFormat>Экран (4:3)</PresentationFormat>
  <Paragraphs>37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MDOU-14</dc:creator>
  <cp:lastModifiedBy>User</cp:lastModifiedBy>
  <cp:revision>27</cp:revision>
  <dcterms:created xsi:type="dcterms:W3CDTF">2018-02-27T15:16:57Z</dcterms:created>
  <dcterms:modified xsi:type="dcterms:W3CDTF">2018-06-29T17:18:19Z</dcterms:modified>
</cp:coreProperties>
</file>