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«Рыбка в аквариуме»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013176"/>
            <a:ext cx="5328592" cy="1440160"/>
          </a:xfrm>
        </p:spPr>
        <p:txBody>
          <a:bodyPr/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Антоненко.О.В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74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Леся\Desktop\fonstola.ru-1470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435"/>
            <a:ext cx="8136904" cy="508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ы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9152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3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Леся\Desktop\5401d3f3a9f15c394ff1c2d53c3f03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8"/>
          <a:stretch/>
        </p:blipFill>
        <p:spPr bwMode="auto">
          <a:xfrm>
            <a:off x="1464659" y="1130804"/>
            <a:ext cx="6120680" cy="572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ыбка 2 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3608" y="56779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3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EDEDED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1327</TotalTime>
  <Words>9</Words>
  <Application>Microsoft Office PowerPoint</Application>
  <PresentationFormat>Экран (4:3)</PresentationFormat>
  <Paragraphs>2</Paragraphs>
  <Slides>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«Рыбка в аквариуме»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«Рыбка в аквариуме»</dc:title>
  <dc:creator>Леся</dc:creator>
  <cp:lastModifiedBy>Леся</cp:lastModifiedBy>
  <cp:revision>5</cp:revision>
  <dcterms:created xsi:type="dcterms:W3CDTF">2018-05-24T08:35:29Z</dcterms:created>
  <dcterms:modified xsi:type="dcterms:W3CDTF">2018-05-25T07:05:34Z</dcterms:modified>
</cp:coreProperties>
</file>