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  <p:sldId id="270" r:id="rId12"/>
    <p:sldId id="266" r:id="rId13"/>
    <p:sldId id="268" r:id="rId14"/>
    <p:sldId id="267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273005-B477-4A7F-AE08-924E51EC547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D6B904F-000D-44D5-A6AF-1A56832D35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eropoisk.ru/userdata/files/russia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769" y="0"/>
            <a:ext cx="821123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23728" y="2060848"/>
            <a:ext cx="56502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РОССИЯ,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УСТРЕМЛЁННАЯ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БУДУЩЕЕ.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37321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Кибербезопасность</a:t>
            </a:r>
            <a:r>
              <a:rPr lang="ru-RU" dirty="0" smtClean="0"/>
              <a:t>, антивирус Касперского</a:t>
            </a:r>
            <a:endParaRPr lang="ru-RU" dirty="0"/>
          </a:p>
        </p:txBody>
      </p:sp>
      <p:pic>
        <p:nvPicPr>
          <p:cNvPr id="59394" name="Picture 2" descr="http://mtdata.ru/u8/photoFBDA/20706441864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476672"/>
            <a:ext cx="764166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5892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Подледное озеро Восток, Антарктида, 1996</a:t>
            </a:r>
            <a:endParaRPr lang="ru-RU" dirty="0"/>
          </a:p>
        </p:txBody>
      </p:sp>
      <p:pic>
        <p:nvPicPr>
          <p:cNvPr id="64514" name="Picture 2" descr="http://fuza.ru/uploads/posts/2013-02/1360611573_vostok-v-antarkt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984776" cy="5238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517232"/>
            <a:ext cx="7498080" cy="1143000"/>
          </a:xfrm>
        </p:spPr>
        <p:txBody>
          <a:bodyPr/>
          <a:lstStyle/>
          <a:p>
            <a:r>
              <a:rPr lang="ru-RU" dirty="0" smtClean="0"/>
              <a:t>Медицинский лазер, 2015</a:t>
            </a:r>
            <a:endParaRPr lang="ru-RU" dirty="0"/>
          </a:p>
        </p:txBody>
      </p:sp>
      <p:pic>
        <p:nvPicPr>
          <p:cNvPr id="60418" name="Picture 2" descr="Томский государственный университ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691276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45224"/>
            <a:ext cx="80021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Крупнейший в мире радиотелескоп </a:t>
            </a:r>
            <a:r>
              <a:rPr lang="ru-RU" dirty="0" err="1" smtClean="0"/>
              <a:t>Радиоастрон</a:t>
            </a:r>
            <a:r>
              <a:rPr lang="ru-RU" dirty="0" smtClean="0"/>
              <a:t>, 2011.</a:t>
            </a:r>
            <a:endParaRPr lang="ru-RU" dirty="0"/>
          </a:p>
        </p:txBody>
      </p:sp>
      <p:pic>
        <p:nvPicPr>
          <p:cNvPr id="62466" name="Picture 2" descr="http://www.milkywaygalaxy.ru/wp-content/gallery/4_corwin/a2f231277d0095cb0e0686f02e4d8c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6768752" cy="5076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25144"/>
            <a:ext cx="8100392" cy="2132856"/>
          </a:xfrm>
        </p:spPr>
        <p:txBody>
          <a:bodyPr>
            <a:normAutofit/>
          </a:bodyPr>
          <a:lstStyle/>
          <a:p>
            <a:r>
              <a:rPr lang="ru-RU" b="1" dirty="0" smtClean="0"/>
              <a:t>Космическая система зондирования Земли «</a:t>
            </a:r>
            <a:r>
              <a:rPr lang="ru-RU" b="1" dirty="0" err="1" smtClean="0"/>
              <a:t>Ресурс-П</a:t>
            </a:r>
            <a:r>
              <a:rPr lang="ru-RU" b="1" dirty="0" smtClean="0"/>
              <a:t>», 2013</a:t>
            </a:r>
            <a:endParaRPr lang="ru-RU" b="1" dirty="0"/>
          </a:p>
        </p:txBody>
      </p:sp>
      <p:pic>
        <p:nvPicPr>
          <p:cNvPr id="61442" name="Picture 2" descr="http://alpol.ru/wp-content/uploads/2015/11/0291f868131f66342b786c1536fb6d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6624736" cy="469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892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Ткань, выдерживающая 800°С, 2015</a:t>
            </a:r>
            <a:endParaRPr lang="ru-RU" dirty="0"/>
          </a:p>
        </p:txBody>
      </p:sp>
      <p:pic>
        <p:nvPicPr>
          <p:cNvPr id="63490" name="Picture 2" descr="https://sdelanounas.ru/i/e/g/4/f_eG4tLTgwYWF4cmlkaXBkLnhuLS1wMWFpL3dwLWNvbnRlbnQvdXBsb2Fkcy8yMDE1LzA2L3RrYW4tMTAyNHg1MTIuanBnP19faWQ9NjM2MTc=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7776862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17232"/>
            <a:ext cx="7498080" cy="1143000"/>
          </a:xfrm>
        </p:spPr>
        <p:txBody>
          <a:bodyPr/>
          <a:lstStyle/>
          <a:p>
            <a:r>
              <a:rPr lang="ru-RU" dirty="0" smtClean="0"/>
              <a:t>Твёрдая вода, 2015</a:t>
            </a:r>
            <a:endParaRPr lang="ru-RU" dirty="0"/>
          </a:p>
        </p:txBody>
      </p:sp>
      <p:pic>
        <p:nvPicPr>
          <p:cNvPr id="65538" name="Picture 2" descr="https://habrastorage.org/files/634/c2c/95a/634c2c95a89749deac0c45e1c96b00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6632"/>
            <a:ext cx="7946849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175" y="0"/>
            <a:ext cx="916835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7150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Радио А. С. Попова, 1895</a:t>
            </a:r>
            <a:endParaRPr lang="ru-RU" b="1" dirty="0"/>
          </a:p>
        </p:txBody>
      </p:sp>
      <p:pic>
        <p:nvPicPr>
          <p:cNvPr id="26626" name="Picture 2" descr="https://cdn.turkaramamotoru.com/ru/pervoe-populyarnoe-radio-188052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031" y="1340768"/>
            <a:ext cx="8048969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51111" y="1916832"/>
            <a:ext cx="79928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ИЗ истории науки в </a:t>
            </a:r>
            <a:r>
              <a:rPr lang="ru-RU" sz="5400" b="1" cap="all" spc="0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россии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51723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Вертолёт И.И. Сикорского, 1909</a:t>
            </a:r>
            <a:endParaRPr lang="ru-RU" dirty="0"/>
          </a:p>
        </p:txBody>
      </p:sp>
      <p:pic>
        <p:nvPicPr>
          <p:cNvPr id="52226" name="Picture 2" descr="http://static.test.tvc.ru/pictures/o/168/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6632"/>
            <a:ext cx="7620000" cy="539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589240"/>
            <a:ext cx="7498080" cy="1143000"/>
          </a:xfrm>
        </p:spPr>
        <p:txBody>
          <a:bodyPr/>
          <a:lstStyle/>
          <a:p>
            <a:r>
              <a:rPr lang="ru-RU" dirty="0" smtClean="0"/>
              <a:t>И. В. Курчатов, АЭС, 1954</a:t>
            </a:r>
            <a:endParaRPr lang="ru-RU" dirty="0"/>
          </a:p>
        </p:txBody>
      </p:sp>
      <p:pic>
        <p:nvPicPr>
          <p:cNvPr id="54274" name="Picture 2" descr="https://hornews.com/upload/images/kurchatov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7" y="116632"/>
            <a:ext cx="7968885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89240"/>
            <a:ext cx="7498080" cy="1143000"/>
          </a:xfrm>
        </p:spPr>
        <p:txBody>
          <a:bodyPr/>
          <a:lstStyle/>
          <a:p>
            <a:r>
              <a:rPr lang="ru-RU" dirty="0" smtClean="0"/>
              <a:t>С.П. Королёв, спутник, 1957</a:t>
            </a:r>
            <a:endParaRPr lang="ru-RU" dirty="0"/>
          </a:p>
        </p:txBody>
      </p:sp>
      <p:pic>
        <p:nvPicPr>
          <p:cNvPr id="53250" name="Picture 2" descr="http://obninsk-poisk.ru/system/Cover/images/000/032/614/big/1.jpg"/>
          <p:cNvPicPr>
            <a:picLocks noChangeAspect="1" noChangeArrowheads="1"/>
          </p:cNvPicPr>
          <p:nvPr/>
        </p:nvPicPr>
        <p:blipFill>
          <a:blip r:embed="rId2" cstate="print"/>
          <a:srcRect b="6828"/>
          <a:stretch>
            <a:fillRect/>
          </a:stretch>
        </p:blipFill>
        <p:spPr bwMode="auto">
          <a:xfrm>
            <a:off x="1187624" y="116632"/>
            <a:ext cx="7620000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589240"/>
            <a:ext cx="7498080" cy="1143000"/>
          </a:xfrm>
        </p:spPr>
        <p:txBody>
          <a:bodyPr/>
          <a:lstStyle/>
          <a:p>
            <a:r>
              <a:rPr lang="ru-RU" dirty="0" smtClean="0"/>
              <a:t>Ю. И. Гагарин, 1961</a:t>
            </a:r>
            <a:endParaRPr lang="ru-RU" dirty="0"/>
          </a:p>
        </p:txBody>
      </p:sp>
      <p:pic>
        <p:nvPicPr>
          <p:cNvPr id="55298" name="Picture 2" descr="http://ezhvakomi.ru/upload/iblock/000/4-10-04-2016/7ebb48d6405f59af34f6b221a9fc47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6632"/>
            <a:ext cx="7992888" cy="5305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5892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И.П. Павлов, наука о высшей нервной деятельности, 1883-1904</a:t>
            </a:r>
            <a:endParaRPr lang="ru-RU" dirty="0"/>
          </a:p>
        </p:txBody>
      </p:sp>
      <p:pic>
        <p:nvPicPr>
          <p:cNvPr id="57348" name="Picture 4" descr="http://www.ljplus.ru/img4/m/o/moskovitza/o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6536500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157192"/>
            <a:ext cx="7498080" cy="150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В.П. </a:t>
            </a:r>
            <a:r>
              <a:rPr lang="ru-RU" dirty="0" err="1" smtClean="0"/>
              <a:t>Демихов</a:t>
            </a:r>
            <a:r>
              <a:rPr lang="ru-RU" dirty="0" smtClean="0"/>
              <a:t>, трансплантация легких, модель искусственного сердца, 1950 - 1960</a:t>
            </a:r>
            <a:endParaRPr lang="ru-RU" dirty="0"/>
          </a:p>
        </p:txBody>
      </p:sp>
      <p:pic>
        <p:nvPicPr>
          <p:cNvPr id="56322" name="Picture 2" descr="http://images.fineartamerica.com/images-medium-large/demikhovs-heart-transplant-1962-ria-nov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6632"/>
            <a:ext cx="7200800" cy="4992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30120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Синтез новых хим. элементов, с 1999</a:t>
            </a:r>
            <a:endParaRPr lang="ru-RU" dirty="0"/>
          </a:p>
        </p:txBody>
      </p:sp>
      <p:pic>
        <p:nvPicPr>
          <p:cNvPr id="58370" name="Picture 2" descr="http://s12.stc.all.kpcdn.net/share/i/4/1212089/wx1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8064896" cy="40996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1916832"/>
            <a:ext cx="718773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СОВРЕМЕННЫЕ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ДОСТИЖЕНИЯ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РОССИЙСКОЙ НАУКИ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145</TotalTime>
  <Words>126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Радио А. С. Попова, 1895</vt:lpstr>
      <vt:lpstr>Вертолёт И.И. Сикорского, 1909</vt:lpstr>
      <vt:lpstr>И. В. Курчатов, АЭС, 1954</vt:lpstr>
      <vt:lpstr>С.П. Королёв, спутник, 1957</vt:lpstr>
      <vt:lpstr>Ю. И. Гагарин, 1961</vt:lpstr>
      <vt:lpstr>И.П. Павлов, наука о высшей нервной деятельности, 1883-1904</vt:lpstr>
      <vt:lpstr>В.П. Демихов, трансплантация легких, модель искусственного сердца, 1950 - 1960</vt:lpstr>
      <vt:lpstr>Синтез новых хим. элементов, с 1999</vt:lpstr>
      <vt:lpstr>Кибербезопасность, антивирус Касперского</vt:lpstr>
      <vt:lpstr>Подледное озеро Восток, Антарктида, 1996</vt:lpstr>
      <vt:lpstr>Медицинский лазер, 2015</vt:lpstr>
      <vt:lpstr>Крупнейший в мире радиотелескоп Радиоастрон, 2011.</vt:lpstr>
      <vt:lpstr>Космическая система зондирования Земли «Ресурс-П», 2013</vt:lpstr>
      <vt:lpstr>Ткань, выдерживающая 800°С, 2015</vt:lpstr>
      <vt:lpstr>Твёрдая вода, 2015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Марьян</dc:creator>
  <cp:lastModifiedBy>Марьян</cp:lastModifiedBy>
  <cp:revision>15</cp:revision>
  <dcterms:created xsi:type="dcterms:W3CDTF">2017-08-31T16:42:56Z</dcterms:created>
  <dcterms:modified xsi:type="dcterms:W3CDTF">2017-08-31T19:11:11Z</dcterms:modified>
</cp:coreProperties>
</file>