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68" r:id="rId4"/>
    <p:sldId id="257" r:id="rId5"/>
    <p:sldId id="256" r:id="rId6"/>
    <p:sldId id="261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362" autoAdjust="0"/>
  </p:normalViewPr>
  <p:slideViewPr>
    <p:cSldViewPr>
      <p:cViewPr>
        <p:scale>
          <a:sx n="82" d="100"/>
          <a:sy n="82" d="100"/>
        </p:scale>
        <p:origin x="-72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2696"/>
            <a:ext cx="820891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Кечкенэлэр төркеме</a:t>
            </a:r>
          </a:p>
          <a:p>
            <a:pPr algn="ctr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Тема: Урман белән танышу.</a:t>
            </a:r>
          </a:p>
          <a:p>
            <a:endParaRPr lang="tt-RU" dirty="0"/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Бурычлар: туган якта үсүче үсемлеклр: чыршы, өрәңге, каен белән таныштыру. Бөҗәкләр турындагы күзаллауны киңәйтү. Үзләре яшәгән җирлектәге кыргый хайваннар, аларның үзенчәлекләре белән таныштыру эшен дәвам итү. Хайваннар дөн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ясына, барлык тереклек ияләренә, табигат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ькә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карата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кызыксыну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караш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тәрбияләү.әйләнә-тирәнең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матурлыгына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соклана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белү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tt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Шушы максаттан без балалар белән табигат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ьк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ә экскурсия оештырдык. Балалар агачларны, алардагы матур төсләрне күреп сокландылар.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Безнең кечкенәләр төркеме балалары өчен уен һәм күреп белү күберәк хас. Балалар урман турында әкиятләр, шигыр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ләр тыңларга бик яраталар. Урман, андагы җәнлекләр турында төгәлерәк күзаллаулар барлыкка килсен өчен хикәяләр укыганда иллюстра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цияләр кулландык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Балаларның иг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тибарын табигат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тәге үзгәрешләргә юнәлттек. 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Экскурсиядән алган кичерешләрен “Тылсымлы картинаны тез” дидактик уены белән ныгыттылар.</a:t>
            </a:r>
          </a:p>
          <a:p>
            <a:endParaRPr lang="tt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tt-RU" dirty="0" smtClean="0"/>
          </a:p>
          <a:p>
            <a:endParaRPr lang="tt-RU" dirty="0" smtClean="0"/>
          </a:p>
          <a:p>
            <a:r>
              <a:rPr lang="tt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6527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3582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 уточнять и расширять представления детей о лесе.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Прививать любовь к растениям, животным, насекомым надо уже с раннего детства. Ребенок должен научиться осознавать,  что  нельзя  разрушать  муравейник, убивать лягушек и  разорять  птичьи  гнёзда,  топтать  и  рвать  цветы.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Для наших детей  младшей группы, наиболее значимы игровые и наглядные формы обучения.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очень любят слушать короткие рассказы воспитателя, в течение  дня мы неоднократно рассказываем им, что такое лес, кто в нём живёт, о происходящих в нём изменениях в соответствии с сезонами.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857232"/>
            <a:ext cx="87154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более точного представления о лесе и его обитателях, свои  рассказы мы сопровождаем  иллюстрациями. Мы читали ребятам не только короткие рассказы, но и стихи,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 животных, птицах, насекомых, растениях.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процессе работы мы рассказывали малышам, что лес – это место, где растет много-много деревьев, кустарников, трав, цветов, грибов. В лесу живёт очень много разных зверей, птиц, насекомых. Лес в разное время года очень красив. Основу в рассказах о  жизни леса и его обитателях, составляют сезонные изменения, происходящие в  лесу.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 впечатления от весеннего леса  ребята демонстрировали в дидактической игре «Собери волшебную картину», в процессе которой развивались не только  тактильные умения, познавательные процессы, но и речь малышей.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процессе работы мы познакомили детей с лесом и его обитателями. Рассказали детям о том, какие изменения происходят в лесу в соответствии с сезоном. Свой интерес к миру природы дети выражали в продуктивной и игровой деятельности.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Home\Desktop\май 2018\IMG_20180505_102659_HD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0"/>
            <a:ext cx="7358114" cy="68234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6538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Home\Desktop\май 2018\IMG_20180505_102755_HD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"/>
            <a:ext cx="6643734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71240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DCIM\101MSDCF\DSC023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2621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DCIM\101MSDCF\DSC023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43583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Лилия</dc:creator>
  <cp:lastModifiedBy>Admin</cp:lastModifiedBy>
  <cp:revision>17</cp:revision>
  <dcterms:created xsi:type="dcterms:W3CDTF">2017-10-14T09:43:30Z</dcterms:created>
  <dcterms:modified xsi:type="dcterms:W3CDTF">2018-06-29T15:12:08Z</dcterms:modified>
</cp:coreProperties>
</file>