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Язгы  табигатькә  экскурсия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Максат: </a:t>
            </a: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сезонлы үзгәрешләрне  табигый шартларда  күзәтүне оештыру. Балаларның кошлар, үсемлекләр турындагы  белемнәрен ныгыту. Туган якның уянып килүче табигатенә мәхәббәт уяту.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Алдан әзерлек</a:t>
            </a: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яз турында шигырьләр , халык сынамышлары укыла.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Барышы:    -балалар, тирә-ягыгызга карагыз әле, табигать  ничек үзгәргә? Елның нинди вакыты килеп җитте? Табышмак буенча табыгыз әле: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-нинди матур ай килгән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Яшел күлмәген киеп.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әйлән- бәйлән уйнап йөри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ул безнең белән биеп.  (яз)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-кайсыгыз яз турында шигырьне искә төшерә?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Бала:     елгада бозлар кузгалды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Елмая, көлә кояш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Урманнар буйлап  атлады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Ям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ь</a:t>
            </a: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ле, күңелле яз.  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-Балалар, игътибар итегез әле, тирә-юнь ничек үзгәрде?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-Кояш көннән-көн күбрәк үзенең җылы нурларын җир өстенә сибә, кояшлы көннәр күбәйде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Тере булмаган табигатьтәге үзгәрешләр тере табигать белән  бәйләнгән.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Көннәр җылыта башлау белән агачлардагы бөреләр дә бүртә, яфрак ярарга җыеналар.Җир ачылган урыннарда беренче яз чәчәкләрн тишелеп чыга:үги ана яфрагы, күкебаш, умырзая.(Таптамас өчен сукмактан гына йөйрергә кирәклеге искә төшерелә).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Агачларның яфраклары күренә башлый.Әйдәгез, каен агачы янына барыйк әле. (Ботакларын сак кына бөгеп исниләр, бөреләрен, алкаларын күзәтәләр). 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Нинди төстә:(ачык яшел төстә, ябышкак).Каенның алклары нәрсә соң ул?(чәчәкләре).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Балалар, игътибар итегез әле каен суына. Ни өчен ага ул? (Агачта черек барлыкка килгән).          </a:t>
            </a:r>
            <a:endParaRPr kumimoji="0" lang="tt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Home\Desktop\май 2018\IMG_20180505_103455_HD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0"/>
            <a:ext cx="668444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214282" y="642918"/>
            <a:ext cx="842968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Мин сезгә хәзер В. Беретевның “ каеен ни өчен елый”дигән шигырен укып китәм.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Нигә елый соң бу каен?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Һичкем аңлата алмый.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Кемнәр соң хәтерен калдырган,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Беркем җавап таба алмый.   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Тирә-якта яз булса да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Елый каен.Барын да әйтер 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иде ул,теләккәе булса аның.     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Нигә елый бу каен   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Җавбын хәзер беләм.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Бер усал, тәрбиясез малай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Кәүсәсен кисеп киткән.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Балар, әйдәгез каенны кызганыйк,тынычландырыйк, яраны ямап куйыйк.(Бакча замаскасы белән сылап куялар).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Балалар,сез җылы яктан кайткан кошларны күрдегезме? (кара каргалар, сыерчыклар, карлыгачлар).Ә карабүрекләр, песнәкләр кайда? (Песнәкләр урманда, карабүрекләр салкынрак якларга киткәннәр). Ничек уйлыйсыз, хәзер аларга җимлек кирәкме?(Ни өчен? (җавап)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Кошлар бала чыгару өчеен оя эзли, кайберләре үзләре ясыйлар.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Сыерчыклар кешеләр ясаган ояларга урнаша.Ә урман кошлары агач куышлары эзләп табалар, куакларда оя коралар. </a:t>
            </a:r>
            <a:endParaRPr kumimoji="0" lang="tt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428596" y="642918"/>
            <a:ext cx="8501122" cy="5478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ТәрбиячеӘ нинди кошлар беренче булып безнең  якларга кайта, табышмактан табыгыз әле: Иртә яздан килә ул 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Барлык  коштан кара ул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Суалчан ярата,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Аның исеме – (карга)       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Балар кошлар бала чыгаргач аларны ашатканда бик күп зарарлы бөҗәкләрне юк итә.Әйдәгез, күзәтик әле, сез нинди бөҗәкләрне күрәсез?( балалар җавабы).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Алар ни өчен уяна?(Берәр бөҗәк күзәтелә). Төсе нинди? Ничек йөри?(Кырмыс-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ка, камка, күбәләк). Аларны тотарга ярыймы? Менә тартмага ябылган конгыз нәрсә ди: Утыртты мине тартмага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Бик тәртипсез бер малай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Тартмада миңа бик кысан-    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Ярыймы инде шулай!?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Малай дөрес эшләгәнме?(Юк). Сез нәрсә эшләр идегез?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Тәрбияче: Балалар, әйдәгез, уйнап алыйк.(“Күке” уены уйнала)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Экскурсия ахырында нәтиҗә ясала. Төркемдә яки өйдә экскурсиядән алган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тәэсирләрне рәсемгә төшерергә тәкъдим ителә.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tt-RU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Хәрәкәтле уен”Күке”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Максат: Күкенең үзенчәлекле кош булуын аңлату һәм хәрәкәт активлыгын үстерү.                                </a:t>
            </a:r>
            <a:r>
              <a:rPr lang="tt-RU" sz="1400" dirty="0" smtClean="0">
                <a:latin typeface="Times New Roman" pitchFamily="18" charset="0"/>
                <a:cs typeface="Times New Roman" pitchFamily="18" charset="0"/>
              </a:rPr>
              <a:t>Уен барышы:Күке сайлана. Калган балалар түгәрәкә парлап басалар-кошлар 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1400" dirty="0" smtClean="0">
                <a:latin typeface="Times New Roman" pitchFamily="18" charset="0"/>
                <a:cs typeface="Times New Roman" pitchFamily="18" charset="0"/>
              </a:rPr>
              <a:t>Һәм оялар булалар.Күке түгәрәкнең тышкы ягыннан йөгерә, түгәрәкнең тышкы ягында торган баланың җилкәсенә кагыла,”кү-кү”ди.Күке белән кош түгәрәк                                                                                   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1400" dirty="0" smtClean="0">
                <a:latin typeface="Times New Roman" pitchFamily="18" charset="0"/>
                <a:cs typeface="Times New Roman" pitchFamily="18" charset="0"/>
              </a:rPr>
              <a:t>Тышыннан кара-каршы якка йөгереләр. Парның алдында торган бала кош була һәм түгәрәкнең тышкы ягына баса, урыны буш кала.Күке шул урынны ала алса, теге кош күке бла.Уен шулай дәвам итиә.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</a:t>
            </a:r>
            <a:endParaRPr kumimoji="0" lang="tt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Home\Desktop\май 2018\IMG_20180505_103135_HD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8" y="-13571"/>
            <a:ext cx="6715172" cy="68715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Home\Desktop\май 2018\IMG_20180505_10024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00167" y="-1"/>
            <a:ext cx="5107004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Home\Desktop\май 2018\IMG_20180505_10081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52" y="-23271"/>
            <a:ext cx="6357982" cy="69735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Home\Desktop\май 2018\IMG_20180505_10004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14290"/>
            <a:ext cx="9170472" cy="60722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Home\Desktop\май 2018\IMG_20180505_10125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0"/>
            <a:ext cx="721523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3" descr="D:\Home\Desktop\май 2018\IMG_20180505_103244_HD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-205"/>
            <a:ext cx="7000924" cy="68582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646</Words>
  <PresentationFormat>Экран (4:3)</PresentationFormat>
  <Paragraphs>55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8</cp:revision>
  <dcterms:modified xsi:type="dcterms:W3CDTF">2018-06-29T15:07:04Z</dcterms:modified>
</cp:coreProperties>
</file>