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01" r:id="rId2"/>
    <p:sldId id="281" r:id="rId3"/>
    <p:sldId id="282" r:id="rId4"/>
    <p:sldId id="283" r:id="rId5"/>
    <p:sldId id="284" r:id="rId6"/>
    <p:sldId id="272" r:id="rId7"/>
    <p:sldId id="276" r:id="rId8"/>
    <p:sldId id="299" r:id="rId9"/>
    <p:sldId id="279" r:id="rId10"/>
    <p:sldId id="300" r:id="rId11"/>
    <p:sldId id="285" r:id="rId12"/>
    <p:sldId id="286" r:id="rId13"/>
    <p:sldId id="288" r:id="rId14"/>
    <p:sldId id="274" r:id="rId15"/>
    <p:sldId id="280" r:id="rId16"/>
  </p:sldIdLst>
  <p:sldSz cx="10287000" cy="6858000" type="35mm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FDEAC"/>
    <a:srgbClr val="D8F8DB"/>
    <a:srgbClr val="D1E7C3"/>
    <a:srgbClr val="84B4E0"/>
    <a:srgbClr val="C2D8AC"/>
    <a:srgbClr val="C2F4C7"/>
    <a:srgbClr val="A4EEAB"/>
    <a:srgbClr val="B4F2BA"/>
    <a:srgbClr val="D9E7CB"/>
    <a:srgbClr val="C60C88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170" autoAdjust="0"/>
    <p:restoredTop sz="94660"/>
  </p:normalViewPr>
  <p:slideViewPr>
    <p:cSldViewPr snapToGrid="0">
      <p:cViewPr>
        <p:scale>
          <a:sx n="90" d="100"/>
          <a:sy n="90" d="100"/>
        </p:scale>
        <p:origin x="-384" y="624"/>
      </p:cViewPr>
      <p:guideLst>
        <p:guide orient="horz" pos="2160"/>
        <p:guide pos="32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85875" y="1122363"/>
            <a:ext cx="771525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85875" y="3602038"/>
            <a:ext cx="771525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8B08D4-D155-4790-84B8-9E7B91966860}" type="datetimeFigureOut">
              <a:rPr lang="ru-RU" smtClean="0"/>
              <a:pPr/>
              <a:t>29.06.2018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E1D7D6-0907-4FDC-BA14-9C056CCA147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9511293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8B08D4-D155-4790-84B8-9E7B91966860}" type="datetimeFigureOut">
              <a:rPr lang="ru-RU" smtClean="0"/>
              <a:pPr/>
              <a:t>29.06.2018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E1D7D6-0907-4FDC-BA14-9C056CCA147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7909434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61635" y="365125"/>
            <a:ext cx="2218134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707231" y="365125"/>
            <a:ext cx="6525816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8B08D4-D155-4790-84B8-9E7B91966860}" type="datetimeFigureOut">
              <a:rPr lang="ru-RU" smtClean="0"/>
              <a:pPr/>
              <a:t>29.06.2018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E1D7D6-0907-4FDC-BA14-9C056CCA147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6960476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8B08D4-D155-4790-84B8-9E7B91966860}" type="datetimeFigureOut">
              <a:rPr lang="ru-RU" smtClean="0"/>
              <a:pPr/>
              <a:t>29.06.2018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E1D7D6-0907-4FDC-BA14-9C056CCA147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5338172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1874" y="1709740"/>
            <a:ext cx="8872538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01874" y="4589465"/>
            <a:ext cx="8872538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8B08D4-D155-4790-84B8-9E7B91966860}" type="datetimeFigureOut">
              <a:rPr lang="ru-RU" smtClean="0"/>
              <a:pPr/>
              <a:t>29.06.2018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E1D7D6-0907-4FDC-BA14-9C056CCA147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469924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707232" y="1825625"/>
            <a:ext cx="4371975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207794" y="1825625"/>
            <a:ext cx="4371975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8B08D4-D155-4790-84B8-9E7B91966860}" type="datetimeFigureOut">
              <a:rPr lang="ru-RU" smtClean="0"/>
              <a:pPr/>
              <a:t>29.06.2018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E1D7D6-0907-4FDC-BA14-9C056CCA147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0772497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8572" y="365127"/>
            <a:ext cx="8872538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08571" y="1681163"/>
            <a:ext cx="4351883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708571" y="2505075"/>
            <a:ext cx="4351883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207794" y="1681163"/>
            <a:ext cx="4373315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207794" y="2505075"/>
            <a:ext cx="4373315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8B08D4-D155-4790-84B8-9E7B91966860}" type="datetimeFigureOut">
              <a:rPr lang="ru-RU" smtClean="0"/>
              <a:pPr/>
              <a:t>29.06.2018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E1D7D6-0907-4FDC-BA14-9C056CCA147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9870946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8B08D4-D155-4790-84B8-9E7B91966860}" type="datetimeFigureOut">
              <a:rPr lang="ru-RU" smtClean="0"/>
              <a:pPr/>
              <a:t>29.06.2018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E1D7D6-0907-4FDC-BA14-9C056CCA147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2448039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8B08D4-D155-4790-84B8-9E7B91966860}" type="datetimeFigureOut">
              <a:rPr lang="ru-RU" smtClean="0"/>
              <a:pPr/>
              <a:t>29.06.2018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E1D7D6-0907-4FDC-BA14-9C056CCA147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2405496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8572" y="457200"/>
            <a:ext cx="331782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373315" y="987427"/>
            <a:ext cx="5207794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708572" y="2057400"/>
            <a:ext cx="331782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8B08D4-D155-4790-84B8-9E7B91966860}" type="datetimeFigureOut">
              <a:rPr lang="ru-RU" smtClean="0"/>
              <a:pPr/>
              <a:t>29.06.2018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E1D7D6-0907-4FDC-BA14-9C056CCA147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675713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8572" y="457200"/>
            <a:ext cx="331782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373315" y="987427"/>
            <a:ext cx="5207794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708572" y="2057400"/>
            <a:ext cx="331782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8B08D4-D155-4790-84B8-9E7B91966860}" type="datetimeFigureOut">
              <a:rPr lang="ru-RU" smtClean="0"/>
              <a:pPr/>
              <a:t>29.06.2018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E1D7D6-0907-4FDC-BA14-9C056CCA147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7813678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0"/>
                <a:lumOff val="100000"/>
              </a:schemeClr>
            </a:gs>
            <a:gs pos="35000">
              <a:schemeClr val="accent1">
                <a:lumMod val="0"/>
                <a:lumOff val="100000"/>
              </a:schemeClr>
            </a:gs>
            <a:gs pos="100000">
              <a:schemeClr val="accent1">
                <a:lumMod val="100000"/>
              </a:schemeClr>
            </a:gs>
          </a:gsLst>
          <a:path path="circle">
            <a:fillToRect l="50000" t="-80000" r="50000" b="18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7232" y="365127"/>
            <a:ext cx="8872538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07232" y="1825625"/>
            <a:ext cx="8872538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707232" y="6356352"/>
            <a:ext cx="23145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8B08D4-D155-4790-84B8-9E7B91966860}" type="datetimeFigureOut">
              <a:rPr lang="ru-RU" smtClean="0"/>
              <a:pPr/>
              <a:t>29.06.2018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407570" y="6356352"/>
            <a:ext cx="347186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265194" y="6356352"/>
            <a:ext cx="23145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E1D7D6-0907-4FDC-BA14-9C056CCA147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2755575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10364" y="297712"/>
            <a:ext cx="9133366" cy="61881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1265274" y="1499190"/>
            <a:ext cx="6592186" cy="1690577"/>
          </a:xfrm>
          <a:prstGeom prst="rect">
            <a:avLst/>
          </a:prstGeom>
          <a:solidFill>
            <a:schemeClr val="bg1"/>
          </a:solidFill>
          <a:ln w="76200">
            <a:solidFill>
              <a:srgbClr val="00B050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Этот удивительный </a:t>
            </a:r>
            <a:br>
              <a:rPr lang="ru-RU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ru-RU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мир животных</a:t>
            </a:r>
            <a:endParaRPr lang="ru-RU" sz="5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00B05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285461" y="3306725"/>
            <a:ext cx="3636334" cy="108452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Составила: </a:t>
            </a:r>
            <a:r>
              <a:rPr lang="ru-RU" dirty="0" err="1" smtClean="0">
                <a:solidFill>
                  <a:schemeClr val="tx1"/>
                </a:solidFill>
              </a:rPr>
              <a:t>Симанова</a:t>
            </a:r>
            <a:r>
              <a:rPr lang="ru-RU" dirty="0" smtClean="0">
                <a:solidFill>
                  <a:schemeClr val="tx1"/>
                </a:solidFill>
              </a:rPr>
              <a:t> А.А.</a:t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>воспитатель ГПД, лицей № 378</a:t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>Санкт-Петербург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073888" y="365128"/>
            <a:ext cx="8505882" cy="730025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Назовите самую крупную рептилию</a:t>
            </a:r>
            <a:endParaRPr lang="ru-RU" sz="4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0070C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850604" y="1052623"/>
            <a:ext cx="8686800" cy="55608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1392865" y="5071730"/>
            <a:ext cx="6060558" cy="659219"/>
          </a:xfrm>
          <a:prstGeom prst="rect">
            <a:avLst/>
          </a:prstGeom>
          <a:solidFill>
            <a:srgbClr val="44A2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Всю жизнь эти животные ползают – пресмыкаются. 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0" y="1020726"/>
            <a:ext cx="10286999" cy="5837274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4)">
                                      <p:cBhvr>
                                        <p:cTn id="6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3010" name="Picture 2" descr="https://ds04.infourok.ru/uploads/ex/1090/00036bef-5e38689b/img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84791" y="202019"/>
            <a:ext cx="8750595" cy="6475227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0" y="0"/>
            <a:ext cx="10286999" cy="68580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4)">
                                      <p:cBhvr>
                                        <p:cTn id="6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7232" y="223285"/>
            <a:ext cx="8872538" cy="776176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Рептилия-долгожитель. Кто это?</a:t>
            </a:r>
            <a:endParaRPr lang="ru-RU" sz="4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0070C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07232" y="1329070"/>
            <a:ext cx="8872538" cy="4847893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4040" name="Picture 8" descr="https://bigslide.ru/images/33/32637/960/img1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63919" y="914400"/>
            <a:ext cx="9144000" cy="5720317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0" y="882502"/>
            <a:ext cx="10287000" cy="5975498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4)">
                                      <p:cBhvr>
                                        <p:cTn id="6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Назовите самую длинную рептилию</a:t>
            </a:r>
            <a:endParaRPr lang="ru-RU" dirty="0"/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5058" name="Picture 2" descr="https://ds02.infourok.ru/uploads/ex/0bf9/000883f0-39e15ef7/2/img1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55575" y="244549"/>
            <a:ext cx="9144000" cy="6145618"/>
          </a:xfrm>
          <a:prstGeom prst="rect">
            <a:avLst/>
          </a:prstGeom>
          <a:noFill/>
        </p:spPr>
      </p:pic>
      <p:sp>
        <p:nvSpPr>
          <p:cNvPr id="10" name="Прямоугольник 9"/>
          <p:cNvSpPr/>
          <p:nvPr/>
        </p:nvSpPr>
        <p:spPr>
          <a:xfrm>
            <a:off x="170122" y="255181"/>
            <a:ext cx="9101470" cy="142476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Какая самая длинная рептилия?</a:t>
            </a:r>
            <a:endParaRPr lang="ru-RU" sz="4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0070C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8" name="Объект 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1628" y="3508744"/>
            <a:ext cx="3668232" cy="2732565"/>
          </a:xfrm>
          <a:prstGeom prst="rec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  <p:sp>
        <p:nvSpPr>
          <p:cNvPr id="9" name="Прямоугольник 8"/>
          <p:cNvSpPr/>
          <p:nvPr/>
        </p:nvSpPr>
        <p:spPr>
          <a:xfrm>
            <a:off x="754911" y="6113721"/>
            <a:ext cx="2849526" cy="49973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</a:rPr>
              <a:t>ПИТОН</a:t>
            </a:r>
            <a:endParaRPr lang="ru-RU" sz="3200" b="1" dirty="0">
              <a:solidFill>
                <a:schemeClr val="tx1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4678325" y="3508744"/>
            <a:ext cx="4210494" cy="266877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1" name="Рисунок 10" descr="питон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4508206" y="3519374"/>
            <a:ext cx="4720856" cy="2700671"/>
          </a:xfrm>
          <a:prstGeom prst="rec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  <p:sp>
        <p:nvSpPr>
          <p:cNvPr id="13" name="Прямоугольник 12"/>
          <p:cNvSpPr/>
          <p:nvPr/>
        </p:nvSpPr>
        <p:spPr>
          <a:xfrm>
            <a:off x="159488" y="1414129"/>
            <a:ext cx="9133368" cy="207334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3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7232" y="365128"/>
            <a:ext cx="8872538" cy="1027738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Назовите самую маленькую рептилию.</a:t>
            </a:r>
            <a:endParaRPr lang="ru-RU" sz="4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0070C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4" name="Содержимое 3" descr="геккон1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5411972" y="1339924"/>
            <a:ext cx="4513297" cy="5103406"/>
          </a:xfrm>
          <a:prstGeom prst="rec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  <p:sp>
        <p:nvSpPr>
          <p:cNvPr id="5" name="Прямоугольник 4"/>
          <p:cNvSpPr/>
          <p:nvPr/>
        </p:nvSpPr>
        <p:spPr>
          <a:xfrm>
            <a:off x="552893" y="1265273"/>
            <a:ext cx="4625163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latin typeface="Open Sans"/>
                <a:cs typeface="Arial" pitchFamily="34" charset="0"/>
              </a:rPr>
              <a:t>Взрослый </a:t>
            </a:r>
            <a:r>
              <a:rPr lang="ru-RU" sz="2000" b="1" dirty="0" err="1" smtClean="0">
                <a:latin typeface="Open Sans"/>
                <a:cs typeface="Arial" pitchFamily="34" charset="0"/>
              </a:rPr>
              <a:t>геккон</a:t>
            </a:r>
            <a:r>
              <a:rPr lang="ru-RU" sz="2000" b="1" dirty="0" smtClean="0">
                <a:latin typeface="Open Sans"/>
                <a:cs typeface="Arial" pitchFamily="34" charset="0"/>
              </a:rPr>
              <a:t> карлик достигает только 6 см. в длину.</a:t>
            </a:r>
            <a:endParaRPr lang="ru-RU" sz="2000" b="1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latin typeface="Open Sans"/>
                <a:cs typeface="Arial" pitchFamily="34" charset="0"/>
              </a:rPr>
              <a:t>Этот вид обитает в Доминиканской республике и на островах </a:t>
            </a:r>
            <a:r>
              <a:rPr lang="ru-RU" sz="2000" b="1" dirty="0" err="1" smtClean="0">
                <a:latin typeface="Open Sans"/>
                <a:cs typeface="Arial" pitchFamily="34" charset="0"/>
              </a:rPr>
              <a:t>Беата</a:t>
            </a:r>
            <a:r>
              <a:rPr lang="ru-RU" sz="2000" b="1" dirty="0" smtClean="0">
                <a:latin typeface="Open Sans"/>
                <a:cs typeface="Arial" pitchFamily="34" charset="0"/>
              </a:rPr>
              <a:t> в Карибском море. Наиболее известным видом </a:t>
            </a:r>
            <a:r>
              <a:rPr lang="ru-RU" sz="2000" b="1" dirty="0" err="1" smtClean="0">
                <a:latin typeface="Open Sans"/>
                <a:cs typeface="Arial" pitchFamily="34" charset="0"/>
              </a:rPr>
              <a:t>гекконов</a:t>
            </a:r>
            <a:r>
              <a:rPr lang="ru-RU" sz="2000" b="1" dirty="0" smtClean="0">
                <a:latin typeface="Open Sans"/>
                <a:cs typeface="Arial" pitchFamily="34" charset="0"/>
              </a:rPr>
              <a:t> является леопардовый </a:t>
            </a:r>
            <a:r>
              <a:rPr lang="ru-RU" sz="2000" b="1" dirty="0" err="1" smtClean="0">
                <a:latin typeface="Open Sans"/>
                <a:cs typeface="Arial" pitchFamily="34" charset="0"/>
              </a:rPr>
              <a:t>геккон</a:t>
            </a:r>
            <a:r>
              <a:rPr lang="ru-RU" sz="2000" b="1" dirty="0" smtClean="0">
                <a:latin typeface="Open Sans"/>
                <a:cs typeface="Arial" pitchFamily="34" charset="0"/>
              </a:rPr>
              <a:t>, он чаще всего используется в роли домашнего животного. Большинство домашних </a:t>
            </a:r>
            <a:r>
              <a:rPr lang="ru-RU" sz="2000" b="1" dirty="0" err="1" smtClean="0">
                <a:latin typeface="Open Sans"/>
                <a:cs typeface="Arial" pitchFamily="34" charset="0"/>
              </a:rPr>
              <a:t>гекконов</a:t>
            </a:r>
            <a:r>
              <a:rPr lang="ru-RU" sz="2000" b="1" dirty="0" smtClean="0">
                <a:latin typeface="Open Sans"/>
                <a:cs typeface="Arial" pitchFamily="34" charset="0"/>
              </a:rPr>
              <a:t> сегодня разводятся и вырастают в неволе. Если вы когда-либо видел </a:t>
            </a:r>
            <a:r>
              <a:rPr lang="ru-RU" sz="2000" b="1" dirty="0" err="1" smtClean="0">
                <a:latin typeface="Open Sans"/>
                <a:cs typeface="Arial" pitchFamily="34" charset="0"/>
              </a:rPr>
              <a:t>геккона</a:t>
            </a:r>
            <a:r>
              <a:rPr lang="ru-RU" sz="2000" b="1" dirty="0" smtClean="0">
                <a:latin typeface="Open Sans"/>
                <a:cs typeface="Arial" pitchFamily="34" charset="0"/>
              </a:rPr>
              <a:t>, вероятнее всего это был леопардовый </a:t>
            </a:r>
            <a:r>
              <a:rPr lang="ru-RU" sz="2000" b="1" dirty="0" err="1" smtClean="0">
                <a:latin typeface="Open Sans"/>
                <a:cs typeface="Arial" pitchFamily="34" charset="0"/>
              </a:rPr>
              <a:t>геконн</a:t>
            </a:r>
            <a:r>
              <a:rPr lang="ru-RU" sz="2000" b="1" dirty="0" smtClean="0">
                <a:latin typeface="Open Sans"/>
                <a:cs typeface="Arial" pitchFamily="34" charset="0"/>
              </a:rPr>
              <a:t>.</a:t>
            </a:r>
            <a:endParaRPr lang="ru-RU" sz="2000" b="1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rgbClr val="2E363F"/>
                </a:solidFill>
                <a:latin typeface="Open Sans"/>
                <a:cs typeface="Arial" pitchFamily="34" charset="0"/>
              </a:rPr>
              <a:t>  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6251944" y="5996764"/>
            <a:ext cx="2923954" cy="457200"/>
          </a:xfrm>
          <a:prstGeom prst="rect">
            <a:avLst/>
          </a:prstGeom>
          <a:solidFill>
            <a:srgbClr val="84B4E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</a:rPr>
              <a:t>ГЕККОН</a:t>
            </a:r>
            <a:endParaRPr lang="ru-RU" sz="3200" b="1" dirty="0">
              <a:solidFill>
                <a:schemeClr val="tx1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33916" y="1318437"/>
            <a:ext cx="4997303" cy="507173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C:\Users\ТОНЯ\Desktop\img2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80484" y="381000"/>
            <a:ext cx="8846288" cy="6096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707232" y="365127"/>
            <a:ext cx="8872538" cy="1165961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Какое самое крупное сухопутное животное</a:t>
            </a:r>
            <a:endParaRPr lang="ru-RU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0070C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2050" name="Picture 2" descr="C:\Users\ТОНЯ\Desktop\слон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48587" y="1456661"/>
            <a:ext cx="8452552" cy="4939378"/>
          </a:xfrm>
          <a:prstGeom prst="rect">
            <a:avLst/>
          </a:prstGeom>
          <a:noFill/>
        </p:spPr>
      </p:pic>
      <p:sp>
        <p:nvSpPr>
          <p:cNvPr id="10" name="Прямоугольник 9"/>
          <p:cNvSpPr/>
          <p:nvPr/>
        </p:nvSpPr>
        <p:spPr>
          <a:xfrm>
            <a:off x="3200399" y="1573619"/>
            <a:ext cx="2955851" cy="372140"/>
          </a:xfrm>
          <a:prstGeom prst="rect">
            <a:avLst/>
          </a:prstGeom>
          <a:solidFill>
            <a:srgbClr val="D9E7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3955312" y="2030819"/>
            <a:ext cx="4890975" cy="3902148"/>
          </a:xfrm>
          <a:prstGeom prst="rect">
            <a:avLst/>
          </a:prstGeom>
          <a:solidFill>
            <a:srgbClr val="D9E7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Содержимое 3" descr="слон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955310" y="1967022"/>
            <a:ext cx="4912242" cy="4242391"/>
          </a:xfrm>
          <a:prstGeom prst="rec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  <p:sp>
        <p:nvSpPr>
          <p:cNvPr id="12" name="Прямоугольник 11"/>
          <p:cNvSpPr/>
          <p:nvPr/>
        </p:nvSpPr>
        <p:spPr>
          <a:xfrm>
            <a:off x="754911" y="2190306"/>
            <a:ext cx="3157869" cy="3976577"/>
          </a:xfrm>
          <a:prstGeom prst="rect">
            <a:avLst/>
          </a:prstGeom>
          <a:solidFill>
            <a:srgbClr val="D1E7C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Какое животное лучше всех </a:t>
            </a:r>
            <a:br>
              <a:rPr lang="ru-RU" b="1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ru-RU" b="1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прыгает в высоту</a:t>
            </a:r>
            <a:endParaRPr lang="ru-RU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0070C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3074" name="Picture 2" descr="C:\Users\ТОНЯ\Desktop\slide_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38224" y="1701209"/>
            <a:ext cx="4455041" cy="4572000"/>
          </a:xfrm>
          <a:prstGeom prst="rect">
            <a:avLst/>
          </a:prstGeom>
          <a:noFill/>
        </p:spPr>
      </p:pic>
      <p:pic>
        <p:nvPicPr>
          <p:cNvPr id="3076" name="Picture 4" descr="http://images.myshared.ru/5/403679/slide_2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933506" y="1711842"/>
            <a:ext cx="4486939" cy="4572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7232" y="365128"/>
            <a:ext cx="8872538" cy="910780"/>
          </a:xfrm>
        </p:spPr>
        <p:txBody>
          <a:bodyPr/>
          <a:lstStyle/>
          <a:p>
            <a:pPr algn="ctr"/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Какое самое высокое животное</a:t>
            </a:r>
            <a:endParaRPr lang="ru-RU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0070C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07232" y="1222744"/>
            <a:ext cx="8872538" cy="4954219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0962" name="Picture 2" descr="http://images.myshared.ru/17/1079455/slide_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40242" y="1222745"/>
            <a:ext cx="9239693" cy="5390706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Прямоугольник 5"/>
          <p:cNvSpPr/>
          <p:nvPr/>
        </p:nvSpPr>
        <p:spPr>
          <a:xfrm>
            <a:off x="3923412" y="1605515"/>
            <a:ext cx="2328531" cy="595425"/>
          </a:xfrm>
          <a:prstGeom prst="rect">
            <a:avLst/>
          </a:prstGeom>
          <a:solidFill>
            <a:srgbClr val="C2F4C7"/>
          </a:solidFill>
          <a:ln>
            <a:noFill/>
          </a:ln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48585" y="2626243"/>
            <a:ext cx="3349258" cy="3444948"/>
          </a:xfrm>
          <a:prstGeom prst="rect">
            <a:avLst/>
          </a:prstGeom>
          <a:solidFill>
            <a:srgbClr val="C2F4C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Picture 2" descr="http://www.krasfun.ru/images/2012/10/8743f_1349933073_058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875" y="2573079"/>
            <a:ext cx="3795824" cy="3381154"/>
          </a:xfrm>
          <a:prstGeom prst="rect">
            <a:avLst/>
          </a:prstGeom>
          <a:noFill/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4205176" y="2551813"/>
            <a:ext cx="5353494" cy="3827721"/>
          </a:xfrm>
          <a:prstGeom prst="rect">
            <a:avLst/>
          </a:prstGeom>
          <a:solidFill>
            <a:srgbClr val="D8F8D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7232" y="365128"/>
            <a:ext cx="8872538" cy="1059636"/>
          </a:xfrm>
        </p:spPr>
        <p:txBody>
          <a:bodyPr/>
          <a:lstStyle/>
          <a:p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Какое самое длиннорогое животное</a:t>
            </a:r>
            <a:endParaRPr lang="ru-RU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0070C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1986" name="Picture 2" descr="http://images.myshared.ru/17/1079455/slide_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176300" y="1329070"/>
            <a:ext cx="7620000" cy="5295014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615070" y="1690577"/>
            <a:ext cx="2360428" cy="606056"/>
          </a:xfrm>
          <a:prstGeom prst="rect">
            <a:avLst/>
          </a:prstGeom>
          <a:solidFill>
            <a:srgbClr val="C2D8A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1190848" y="3062176"/>
            <a:ext cx="3785190" cy="3381154"/>
          </a:xfrm>
          <a:prstGeom prst="rect">
            <a:avLst/>
          </a:prstGeom>
          <a:solidFill>
            <a:srgbClr val="BFDEA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4976036" y="3062177"/>
            <a:ext cx="3817089" cy="3391786"/>
          </a:xfrm>
          <a:prstGeom prst="rect">
            <a:avLst/>
          </a:prstGeom>
          <a:solidFill>
            <a:srgbClr val="BFDEA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4)">
                                      <p:cBhvr>
                                        <p:cTn id="6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4)">
                                      <p:cBhvr>
                                        <p:cTn id="1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7232" y="365128"/>
            <a:ext cx="8872538" cy="1027738"/>
          </a:xfrm>
        </p:spPr>
        <p:txBody>
          <a:bodyPr>
            <a:normAutofit/>
          </a:bodyPr>
          <a:lstStyle/>
          <a:p>
            <a:pPr algn="ctr"/>
            <a:endParaRPr lang="ru-RU" sz="400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pic>
        <p:nvPicPr>
          <p:cNvPr id="1026" name="Picture 2" descr="C:\Users\ТОНЯ\Desktop\белый носорог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53361" y="404038"/>
            <a:ext cx="4139904" cy="2764464"/>
          </a:xfrm>
          <a:prstGeom prst="rect">
            <a:avLst/>
          </a:prstGeom>
          <a:noFill/>
        </p:spPr>
      </p:pic>
      <p:pic>
        <p:nvPicPr>
          <p:cNvPr id="1027" name="Picture 3" descr="C:\Users\ТОНЯ\Desktop\0908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443870" y="3540642"/>
            <a:ext cx="4284921" cy="2838893"/>
          </a:xfrm>
          <a:prstGeom prst="rect">
            <a:avLst/>
          </a:prstGeom>
          <a:noFill/>
        </p:spPr>
      </p:pic>
      <p:sp>
        <p:nvSpPr>
          <p:cNvPr id="12" name="Прямоугольник 11"/>
          <p:cNvSpPr/>
          <p:nvPr/>
        </p:nvSpPr>
        <p:spPr>
          <a:xfrm>
            <a:off x="5390707" y="435935"/>
            <a:ext cx="4263655" cy="296648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Чёрный носорог – более подвижен. Когда люди начинают занимать родные для него места, он находит себе новые места обитания.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595422" y="3317357"/>
            <a:ext cx="4019107" cy="3083443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Белый носорог – очень мирное животное. Он очень привязан к местам, где рос и вырос, и никуда не уходит, даже если жить там становится совсем неудобно.</a:t>
            </a:r>
            <a:endParaRPr lang="ru-RU" sz="24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7232" y="365128"/>
            <a:ext cx="8872538" cy="942678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Назовите самую большую птицу на Земле</a:t>
            </a:r>
            <a:endParaRPr lang="ru-RU" sz="320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0070C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pic>
        <p:nvPicPr>
          <p:cNvPr id="3" name="Рисунок 2" descr="страус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574158" y="1180214"/>
            <a:ext cx="4104168" cy="4720856"/>
          </a:xfrm>
          <a:prstGeom prst="rec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  <p:sp>
        <p:nvSpPr>
          <p:cNvPr id="4" name="Прямоугольник 3"/>
          <p:cNvSpPr/>
          <p:nvPr/>
        </p:nvSpPr>
        <p:spPr>
          <a:xfrm>
            <a:off x="4837814" y="1116419"/>
            <a:ext cx="4497571" cy="515678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Самая большая птица на Земле – это страус. Он вообще не умеет летать. Его рост 270 см. Он тяжелее всех, весит до</a:t>
            </a:r>
            <a:br>
              <a:rPr lang="ru-RU" sz="2400" b="1" dirty="0" smtClean="0">
                <a:solidFill>
                  <a:schemeClr val="tx1"/>
                </a:solidFill>
              </a:rPr>
            </a:br>
            <a:r>
              <a:rPr lang="ru-RU" sz="2400" b="1" dirty="0" smtClean="0">
                <a:solidFill>
                  <a:schemeClr val="tx1"/>
                </a:solidFill>
              </a:rPr>
              <a:t> 135 кг. Это была бы тяжёлая работа – поднять такую птицу в воздух. Однако бегает он очень быстро, может обогнать автомобиль.</a:t>
            </a:r>
            <a:br>
              <a:rPr lang="ru-RU" sz="2400" b="1" dirty="0" smtClean="0">
                <a:solidFill>
                  <a:schemeClr val="tx1"/>
                </a:solidFill>
              </a:rPr>
            </a:br>
            <a:r>
              <a:rPr lang="ru-RU" sz="2400" b="1" dirty="0" smtClean="0">
                <a:solidFill>
                  <a:schemeClr val="tx1"/>
                </a:solidFill>
              </a:rPr>
              <a:t>Ящерицы, насекомые, различные плоды, семена, травы – всё это годится страусу в пищу.</a:t>
            </a:r>
            <a:br>
              <a:rPr lang="ru-RU" sz="2400" b="1" dirty="0" smtClean="0">
                <a:solidFill>
                  <a:schemeClr val="tx1"/>
                </a:solidFill>
              </a:rPr>
            </a:b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148317" y="5943600"/>
            <a:ext cx="2456120" cy="58479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</a:rPr>
              <a:t>СТРАУС</a:t>
            </a:r>
            <a:endParaRPr lang="ru-RU" sz="3200" b="1" dirty="0">
              <a:solidFill>
                <a:schemeClr val="tx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944139" y="1180213"/>
            <a:ext cx="4455042" cy="4699591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7232" y="365128"/>
            <a:ext cx="8872538" cy="995840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Назовите самую маленькую птичку</a:t>
            </a:r>
            <a:endParaRPr lang="ru-RU" sz="32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0070C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3" name="Рисунок 2" descr="колибри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318978" y="1201478"/>
            <a:ext cx="3423682" cy="2126513"/>
          </a:xfrm>
          <a:prstGeom prst="rec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  <p:pic>
        <p:nvPicPr>
          <p:cNvPr id="4" name="Рисунок 3" descr="колибри2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48217" y="3625703"/>
            <a:ext cx="3479504" cy="2020186"/>
          </a:xfrm>
          <a:prstGeom prst="rec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  <p:sp>
        <p:nvSpPr>
          <p:cNvPr id="5" name="Прямоугольник 4"/>
          <p:cNvSpPr/>
          <p:nvPr/>
        </p:nvSpPr>
        <p:spPr>
          <a:xfrm>
            <a:off x="4029740" y="1158949"/>
            <a:ext cx="5263116" cy="490160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Самая маленькая птичка на Земле – колибри. Вес колибри всего 1,6 – 1,8 грамм, а в длину её  тело, вместе с хвостом  -  менее 6 см.</a:t>
            </a:r>
            <a:br>
              <a:rPr lang="ru-RU" sz="2400" b="1" dirty="0" smtClean="0">
                <a:solidFill>
                  <a:schemeClr val="tx1"/>
                </a:solidFill>
              </a:rPr>
            </a:br>
            <a:r>
              <a:rPr lang="ru-RU" sz="2400" b="1" dirty="0" smtClean="0">
                <a:solidFill>
                  <a:schemeClr val="tx1"/>
                </a:solidFill>
              </a:rPr>
              <a:t>Колибри – одна из самых удивительных существ на нашей планете. Она единственная умеет летать назад. Полёт её чрезвычайно быстрый (до 80 км/ч). В состоянии покоя сердце колибри бьётся с частотой 500 ударов в минуту, а во время полёта 1200 ударов и более.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57199" y="5816009"/>
            <a:ext cx="2764465" cy="47846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</a:rPr>
              <a:t>КОЛИБРИ</a:t>
            </a:r>
            <a:endParaRPr lang="ru-RU" sz="3200" b="1" dirty="0">
              <a:solidFill>
                <a:schemeClr val="tx1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114800" y="1233376"/>
            <a:ext cx="5167424" cy="4603898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7232" y="365128"/>
            <a:ext cx="8872538" cy="942678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Какая птица всех громче кричит?</a:t>
            </a:r>
            <a:endParaRPr lang="ru-RU" sz="4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0070C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3074" name="Picture 2" descr="C:\Users\ТОНЯ\Desktop\interesnye-fakty-o-pavlinakh_1498919400-b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062716" y="1099584"/>
            <a:ext cx="6241312" cy="3387356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419445" y="4667693"/>
            <a:ext cx="7480005" cy="177563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Самая громкая птица в мире – ПАВЛИН. Индийский павлин кричит настолько громко,  что его слышно за несколько километров.</a:t>
            </a:r>
          </a:p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Павлин считается и самой красивой птицей. Особенно бросается в глаза и запоминается его хвост.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0" y="1052624"/>
            <a:ext cx="10287000" cy="580537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4)">
                                      <p:cBhvr>
                                        <p:cTn id="6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1011</TotalTime>
  <Words>222</Words>
  <Application>Microsoft Office PowerPoint</Application>
  <PresentationFormat>Слайд 35 мм</PresentationFormat>
  <Paragraphs>28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Слайд 1</vt:lpstr>
      <vt:lpstr>Какое самое крупное сухопутное животное</vt:lpstr>
      <vt:lpstr>Какое животное лучше всех  прыгает в высоту</vt:lpstr>
      <vt:lpstr>Какое самое высокое животное</vt:lpstr>
      <vt:lpstr>Какое самое длиннорогое животное</vt:lpstr>
      <vt:lpstr>Слайд 6</vt:lpstr>
      <vt:lpstr>Назовите самую большую птицу на Земле</vt:lpstr>
      <vt:lpstr>Назовите самую маленькую птичку</vt:lpstr>
      <vt:lpstr>Какая птица всех громче кричит?</vt:lpstr>
      <vt:lpstr>Назовите самую крупную рептилию</vt:lpstr>
      <vt:lpstr>Слайд 11</vt:lpstr>
      <vt:lpstr>Рептилия-долгожитель. Кто это?</vt:lpstr>
      <vt:lpstr>Назовите самую длинную рептилию</vt:lpstr>
      <vt:lpstr>Назовите самую маленькую рептилию.</vt:lpstr>
      <vt:lpstr>Слайд 15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Рекордсмены</dc:title>
  <dc:creator>Рита</dc:creator>
  <cp:lastModifiedBy>Bill Gates</cp:lastModifiedBy>
  <cp:revision>106</cp:revision>
  <dcterms:created xsi:type="dcterms:W3CDTF">2014-12-22T15:28:57Z</dcterms:created>
  <dcterms:modified xsi:type="dcterms:W3CDTF">2018-06-29T19:54:13Z</dcterms:modified>
</cp:coreProperties>
</file>