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3FF62-1AAF-4BE0-8EA6-6A8B96055C50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959D0-60C4-4FD7-9B81-8E68BAAD8A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>
            <p:ph type="body" idx="4294967295"/>
          </p:nvPr>
        </p:nvSpPr>
        <p:spPr bwMode="auto">
          <a:xfrm>
            <a:off x="685800" y="609600"/>
            <a:ext cx="7086600" cy="533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mtClean="0"/>
              <a:t>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СЕМЬ ЧУДЕС</a:t>
            </a:r>
            <a:br>
              <a:rPr lang="ru-RU" dirty="0" smtClean="0"/>
            </a:br>
            <a:r>
              <a:rPr lang="ru-RU" dirty="0" smtClean="0"/>
              <a:t>Хабаровского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57166"/>
            <a:ext cx="7643866" cy="966806"/>
          </a:xfrm>
        </p:spPr>
        <p:txBody>
          <a:bodyPr/>
          <a:lstStyle/>
          <a:p>
            <a:pPr algn="ctr"/>
            <a:r>
              <a:rPr lang="ru-RU" dirty="0" smtClean="0"/>
              <a:t>МБОУ СОШ </a:t>
            </a:r>
            <a:r>
              <a:rPr lang="ru-RU" dirty="0" err="1" smtClean="0"/>
              <a:t>с.Кенада</a:t>
            </a:r>
            <a:r>
              <a:rPr lang="ru-RU" dirty="0" smtClean="0"/>
              <a:t> </a:t>
            </a:r>
            <a:r>
              <a:rPr lang="ru-RU" dirty="0" err="1" smtClean="0"/>
              <a:t>Ванинского</a:t>
            </a:r>
            <a:r>
              <a:rPr lang="ru-RU" dirty="0" smtClean="0"/>
              <a:t> района Хабаровского края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43570" y="4286256"/>
            <a:ext cx="3187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 : ученик  5 класса </a:t>
            </a:r>
          </a:p>
          <a:p>
            <a:r>
              <a:rPr lang="ru-RU" dirty="0" err="1" smtClean="0"/>
              <a:t>Кохлов</a:t>
            </a:r>
            <a:r>
              <a:rPr lang="ru-RU" dirty="0" smtClean="0"/>
              <a:t> Семён</a:t>
            </a:r>
          </a:p>
          <a:p>
            <a:r>
              <a:rPr lang="ru-RU" dirty="0" smtClean="0"/>
              <a:t>Руководитель: Анохина Е.В.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6143644"/>
            <a:ext cx="2492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2015/2016 учебный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171" name="Picture 2" descr="D:\Хабаровский край\1279700390_11072010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4906963" cy="304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Амурский тигр</a:t>
            </a:r>
          </a:p>
        </p:txBody>
      </p:sp>
      <p:pic>
        <p:nvPicPr>
          <p:cNvPr id="8195" name="Picture 5" descr="D:\Хабаровский край\Амурский тигр, Шантары, озеро Амут, Лотос ... - 7 ЧУДЕС ХАБАРОВСКОГО КРАЯ_files\amur_tige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5813"/>
            <a:ext cx="91440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304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Шантарские острова</a:t>
            </a:r>
          </a:p>
        </p:txBody>
      </p:sp>
      <p:pic>
        <p:nvPicPr>
          <p:cNvPr id="9219" name="Picture 5" descr="D:\Хабаровский край\Амурский тигр, Шантары, озеро Амут, Лотос ... - 7 ЧУДЕС ХАБАРОВСКОГО КРАЯ_files\shantar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3"/>
            <a:ext cx="91440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20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Цветок лотоса</a:t>
            </a:r>
          </a:p>
        </p:txBody>
      </p:sp>
      <p:pic>
        <p:nvPicPr>
          <p:cNvPr id="10243" name="Picture 4" descr="D:\Хабаровский край\Амурский тигр, Шантары, озеро Амут, Лотос ... - 7 ЧУДЕС ХАБАРОВСКОГО КРАЯ_files\lo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9144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43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Озеро Амут</a:t>
            </a:r>
          </a:p>
        </p:txBody>
      </p:sp>
      <p:pic>
        <p:nvPicPr>
          <p:cNvPr id="11267" name="Picture 4" descr="D:\Хабаровский край\Амурский тигр, Шантары, озеро Амут, Лотос ... - 7 ЧУДЕС ХАБАРОВСКОГО КРАЯ_files\amu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20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Мост через р. Амур</a:t>
            </a:r>
          </a:p>
        </p:txBody>
      </p:sp>
      <p:pic>
        <p:nvPicPr>
          <p:cNvPr id="12291" name="Picture 4" descr="D:\Хабаровский край\Амурский тигр, Шантары, озеро Амут, Лотос ... - 7 ЧУДЕС ХАБАРОВСКОГО КРАЯ_files\amur_mos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3762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0" i="1" smtClean="0"/>
              <a:t>Петроглифы </a:t>
            </a:r>
            <a:r>
              <a:rPr lang="ru-RU" sz="4000" smtClean="0"/>
              <a:t>Сикачи</a:t>
            </a:r>
            <a:r>
              <a:rPr lang="ru-RU" sz="4000" b="0" i="1" smtClean="0"/>
              <a:t>-</a:t>
            </a:r>
            <a:r>
              <a:rPr lang="ru-RU" sz="4000" smtClean="0"/>
              <a:t>Аляна </a:t>
            </a:r>
          </a:p>
        </p:txBody>
      </p:sp>
      <p:pic>
        <p:nvPicPr>
          <p:cNvPr id="13315" name="Picture 4" descr="D:\Хабаровский край\Амурский тигр, Шантары, озеро Амут, Лотос ... - 7 ЧУДЕС ХАБАРОВСКОГО КРАЯ_files\sikachi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25"/>
            <a:ext cx="91440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3762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0" i="1" smtClean="0"/>
              <a:t>Горный хребет </a:t>
            </a:r>
            <a:r>
              <a:rPr lang="ru-RU" sz="4000" smtClean="0"/>
              <a:t>Дуссе</a:t>
            </a:r>
            <a:r>
              <a:rPr lang="ru-RU" sz="4000" b="0" i="1" smtClean="0"/>
              <a:t>-</a:t>
            </a:r>
            <a:r>
              <a:rPr lang="ru-RU" sz="4000" smtClean="0"/>
              <a:t>Алинь </a:t>
            </a:r>
          </a:p>
        </p:txBody>
      </p:sp>
      <p:pic>
        <p:nvPicPr>
          <p:cNvPr id="14339" name="Picture 4" descr="D:\Хабаровский край\Амурский тигр, Шантары, озеро Амут, Лотос ... - 7 ЧУДЕС ХАБАРОВСКОГО КРАЯ_files\duse-ali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40</Words>
  <Application>Microsoft Office PowerPoint</Application>
  <PresentationFormat>Экран (4:3)</PresentationFormat>
  <Paragraphs>14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СЕМЬ ЧУДЕС Хабаровского края</vt:lpstr>
      <vt:lpstr>Слайд 2</vt:lpstr>
      <vt:lpstr>Амурский тигр</vt:lpstr>
      <vt:lpstr>Шантарские острова</vt:lpstr>
      <vt:lpstr>Цветок лотоса</vt:lpstr>
      <vt:lpstr>Озеро Амут</vt:lpstr>
      <vt:lpstr>Мост через р. Амур</vt:lpstr>
      <vt:lpstr>Петроглифы Сикачи-Аляна </vt:lpstr>
      <vt:lpstr>Горный хребет Дуссе-Алинь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ЧУДЕС Хабаровского края</dc:title>
  <dc:creator>Elena</dc:creator>
  <cp:lastModifiedBy>Elena</cp:lastModifiedBy>
  <cp:revision>1</cp:revision>
  <dcterms:created xsi:type="dcterms:W3CDTF">2018-06-30T11:46:55Z</dcterms:created>
  <dcterms:modified xsi:type="dcterms:W3CDTF">2018-06-30T11:55:10Z</dcterms:modified>
</cp:coreProperties>
</file>